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2"/>
  </p:notesMasterIdLst>
  <p:sldIdLst>
    <p:sldId id="388" r:id="rId2"/>
    <p:sldId id="391" r:id="rId3"/>
    <p:sldId id="447" r:id="rId4"/>
    <p:sldId id="283" r:id="rId5"/>
    <p:sldId id="257" r:id="rId6"/>
    <p:sldId id="395" r:id="rId7"/>
    <p:sldId id="308" r:id="rId8"/>
    <p:sldId id="394" r:id="rId9"/>
    <p:sldId id="448" r:id="rId10"/>
    <p:sldId id="379" r:id="rId11"/>
    <p:sldId id="380" r:id="rId12"/>
    <p:sldId id="392" r:id="rId13"/>
    <p:sldId id="396" r:id="rId14"/>
    <p:sldId id="372" r:id="rId15"/>
    <p:sldId id="371" r:id="rId16"/>
    <p:sldId id="374" r:id="rId17"/>
    <p:sldId id="375" r:id="rId18"/>
    <p:sldId id="376" r:id="rId19"/>
    <p:sldId id="377" r:id="rId20"/>
    <p:sldId id="378" r:id="rId21"/>
    <p:sldId id="381" r:id="rId22"/>
    <p:sldId id="382" r:id="rId23"/>
    <p:sldId id="393" r:id="rId24"/>
    <p:sldId id="363" r:id="rId25"/>
    <p:sldId id="364" r:id="rId26"/>
    <p:sldId id="366" r:id="rId27"/>
    <p:sldId id="367" r:id="rId28"/>
    <p:sldId id="368" r:id="rId29"/>
    <p:sldId id="370" r:id="rId30"/>
    <p:sldId id="385" r:id="rId31"/>
    <p:sldId id="386" r:id="rId32"/>
    <p:sldId id="449" r:id="rId33"/>
    <p:sldId id="387" r:id="rId34"/>
    <p:sldId id="450" r:id="rId35"/>
    <p:sldId id="354" r:id="rId36"/>
    <p:sldId id="355" r:id="rId37"/>
    <p:sldId id="357" r:id="rId38"/>
    <p:sldId id="359" r:id="rId39"/>
    <p:sldId id="360" r:id="rId40"/>
    <p:sldId id="361" r:id="rId41"/>
    <p:sldId id="362" r:id="rId42"/>
    <p:sldId id="292" r:id="rId43"/>
    <p:sldId id="351" r:id="rId44"/>
    <p:sldId id="347" r:id="rId45"/>
    <p:sldId id="273" r:id="rId46"/>
    <p:sldId id="281" r:id="rId47"/>
    <p:sldId id="348" r:id="rId48"/>
    <p:sldId id="349" r:id="rId49"/>
    <p:sldId id="350" r:id="rId50"/>
    <p:sldId id="389" r:id="rId51"/>
  </p:sldIdLst>
  <p:sldSz cx="9144000" cy="5143500" type="screen16x9"/>
  <p:notesSz cx="6858000" cy="9144000"/>
  <p:embeddedFontLst>
    <p:embeddedFont>
      <p:font typeface="Anaheim" panose="020B0604020202020204" charset="0"/>
      <p:regular r:id="rId53"/>
    </p:embeddedFont>
    <p:embeddedFont>
      <p:font typeface="Calibri" panose="020F0502020204030204" pitchFamily="34" charset="0"/>
      <p:regular r:id="rId54"/>
      <p:bold r:id="rId55"/>
      <p:italic r:id="rId56"/>
      <p:boldItalic r:id="rId57"/>
    </p:embeddedFont>
    <p:embeddedFont>
      <p:font typeface="Lato" panose="020F0502020204030203" pitchFamily="34" charset="0"/>
      <p:regular r:id="rId58"/>
      <p:bold r:id="rId59"/>
      <p:italic r:id="rId60"/>
      <p:boldItalic r:id="rId61"/>
    </p:embeddedFont>
    <p:embeddedFont>
      <p:font typeface="Lato Black" panose="020F0502020204030203" pitchFamily="34" charset="0"/>
      <p:bold r:id="rId62"/>
      <p:boldItalic r:id="rId63"/>
    </p:embeddedFont>
    <p:embeddedFont>
      <p:font typeface="Lato Light" panose="020F0502020204030203" pitchFamily="34" charset="0"/>
      <p:regular r:id="rId64"/>
      <p:italic r:id="rId65"/>
    </p:embeddedFont>
    <p:embeddedFont>
      <p:font typeface="Merriweather Black" panose="00000A00000000000000" pitchFamily="2" charset="0"/>
      <p:bold r:id="rId66"/>
      <p:boldItalic r:id="rId67"/>
    </p:embeddedFont>
    <p:embeddedFont>
      <p:font typeface="Poppins" panose="00000500000000000000" pitchFamily="2" charset="0"/>
      <p:regular r:id="rId68"/>
      <p:bold r:id="rId69"/>
      <p:italic r:id="rId70"/>
      <p:boldItalic r:id="rId71"/>
    </p:embeddedFont>
    <p:embeddedFont>
      <p:font typeface="Roboto Condensed Light" panose="02000000000000000000" pitchFamily="2" charset="0"/>
      <p:regular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AFD7"/>
    <a:srgbClr val="32186B"/>
    <a:srgbClr val="92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57" autoAdjust="0"/>
    <p:restoredTop sz="93179" autoAdjust="0"/>
  </p:normalViewPr>
  <p:slideViewPr>
    <p:cSldViewPr snapToGrid="0">
      <p:cViewPr>
        <p:scale>
          <a:sx n="125" d="100"/>
          <a:sy n="125" d="100"/>
        </p:scale>
        <p:origin x="1014" y="9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1035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20666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64797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880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506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6960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4192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94762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2774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fb3bce0e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fb3bce0e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fb3bce0e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fb3bce0e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4230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fb3bce0e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fb3bce0e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6"/>
        <p:cNvGrpSpPr/>
        <p:nvPr/>
      </p:nvGrpSpPr>
      <p:grpSpPr>
        <a:xfrm>
          <a:off x="0" y="0"/>
          <a:ext cx="0" cy="0"/>
          <a:chOff x="0" y="0"/>
          <a:chExt cx="0" cy="0"/>
        </a:xfrm>
      </p:grpSpPr>
      <p:sp>
        <p:nvSpPr>
          <p:cNvPr id="1557" name="Google Shape;1557;gbfb3bce0e6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8" name="Google Shape;1558;gbfb3bce0e6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2597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be8cb36c72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be8cb36c72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c04b1e0ed0_0_29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c04b1e0ed0_0_29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c04b1e0ed0_0_29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c04b1e0ed0_0_29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bff3c58cf5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1" name="Google Shape;1691;gbff3c58cf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c04b1e0ed0_0_29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c04b1e0ed0_0_29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c04b1e0ed0_0_29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c04b1e0ed0_0_29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8"/>
        <p:cNvGrpSpPr/>
        <p:nvPr/>
      </p:nvGrpSpPr>
      <p:grpSpPr>
        <a:xfrm>
          <a:off x="0" y="0"/>
          <a:ext cx="0" cy="0"/>
          <a:chOff x="0" y="0"/>
          <a:chExt cx="0" cy="0"/>
        </a:xfrm>
      </p:grpSpPr>
      <p:sp>
        <p:nvSpPr>
          <p:cNvPr id="2269" name="Google Shape;2269;gbf1ebdc0f1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0" name="Google Shape;2270;gbf1ebdc0f1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be8cb36c72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be8cb36c72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493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c04b1e0ed0_0_29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c04b1e0ed0_0_29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bff3c58cf5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bff3c58cf5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bff3c58cf5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bff3c58cf5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c04b1e0ed0_0_29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c04b1e0ed0_0_29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bff3c58cf5_0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bff3c58cf5_0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6"/>
        <p:cNvGrpSpPr/>
        <p:nvPr/>
      </p:nvGrpSpPr>
      <p:grpSpPr>
        <a:xfrm>
          <a:off x="0" y="0"/>
          <a:ext cx="0" cy="0"/>
          <a:chOff x="0" y="0"/>
          <a:chExt cx="0" cy="0"/>
        </a:xfrm>
      </p:grpSpPr>
      <p:sp>
        <p:nvSpPr>
          <p:cNvPr id="1587" name="Google Shape;1587;gbff3c58cf5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8" name="Google Shape;1588;gbff3c58cf5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c04b1e0ed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4" name="Google Shape;3414;gc04b1e0ed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163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be8cb36c7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be8cb36c72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bff3c58cf5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bff3c58cf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bff3c58cf5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bff3c58cf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1"/>
        <p:cNvGrpSpPr/>
        <p:nvPr/>
      </p:nvGrpSpPr>
      <p:grpSpPr>
        <a:xfrm>
          <a:off x="0" y="0"/>
          <a:ext cx="0" cy="0"/>
          <a:chOff x="0" y="0"/>
          <a:chExt cx="0" cy="0"/>
        </a:xfrm>
      </p:grpSpPr>
      <p:sp>
        <p:nvSpPr>
          <p:cNvPr id="3132" name="Google Shape;3132;gbff3c58cf5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3" name="Google Shape;3133;gbff3c58cf5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961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dirty="0"/>
          </a:p>
        </p:txBody>
      </p:sp>
      <p:sp>
        <p:nvSpPr>
          <p:cNvPr id="11" name="Google Shape;11;p2"/>
          <p:cNvSpPr/>
          <p:nvPr/>
        </p:nvSpPr>
        <p:spPr>
          <a:xfrm rot="991978">
            <a:off x="3850742" y="750812"/>
            <a:ext cx="6596272" cy="491644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rot="2475446">
            <a:off x="-456879" y="416975"/>
            <a:ext cx="4979835" cy="393334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3;p2"/>
          <p:cNvSpPr/>
          <p:nvPr/>
        </p:nvSpPr>
        <p:spPr>
          <a:xfrm>
            <a:off x="121673" y="3062726"/>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4;p2"/>
          <p:cNvSpPr/>
          <p:nvPr/>
        </p:nvSpPr>
        <p:spPr>
          <a:xfrm>
            <a:off x="8475098" y="1291076"/>
            <a:ext cx="979555" cy="959400"/>
          </a:xfrm>
          <a:custGeom>
            <a:avLst/>
            <a:gdLst/>
            <a:ahLst/>
            <a:cxnLst/>
            <a:rect l="l" t="t" r="r" b="b"/>
            <a:pathLst>
              <a:path w="60946" h="59692" extrusionOk="0">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5;p2"/>
          <p:cNvSpPr txBox="1">
            <a:spLocks noGrp="1"/>
          </p:cNvSpPr>
          <p:nvPr>
            <p:ph type="ctrTitle"/>
          </p:nvPr>
        </p:nvSpPr>
        <p:spPr>
          <a:xfrm>
            <a:off x="5197000" y="2205475"/>
            <a:ext cx="3112800" cy="12729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4800" b="1"/>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endParaRPr/>
          </a:p>
        </p:txBody>
      </p:sp>
      <p:sp>
        <p:nvSpPr>
          <p:cNvPr id="16" name="Google Shape;16;p2"/>
          <p:cNvSpPr txBox="1">
            <a:spLocks noGrp="1"/>
          </p:cNvSpPr>
          <p:nvPr>
            <p:ph type="subTitle" idx="1"/>
          </p:nvPr>
        </p:nvSpPr>
        <p:spPr>
          <a:xfrm>
            <a:off x="5197000" y="3574450"/>
            <a:ext cx="2958300" cy="792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dirty="0"/>
          </a:p>
        </p:txBody>
      </p:sp>
      <p:sp>
        <p:nvSpPr>
          <p:cNvPr id="56" name="Google Shape;56;p10"/>
          <p:cNvSpPr/>
          <p:nvPr/>
        </p:nvSpPr>
        <p:spPr>
          <a:xfrm rot="-9913928">
            <a:off x="-1897584" y="1616268"/>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57;p10"/>
          <p:cNvSpPr txBox="1">
            <a:spLocks noGrp="1"/>
          </p:cNvSpPr>
          <p:nvPr>
            <p:ph type="title"/>
          </p:nvPr>
        </p:nvSpPr>
        <p:spPr>
          <a:xfrm>
            <a:off x="640359" y="2822108"/>
            <a:ext cx="31893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3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8"/>
        <p:cNvGrpSpPr/>
        <p:nvPr/>
      </p:nvGrpSpPr>
      <p:grpSpPr>
        <a:xfrm>
          <a:off x="0" y="0"/>
          <a:ext cx="0" cy="0"/>
          <a:chOff x="0" y="0"/>
          <a:chExt cx="0" cy="0"/>
        </a:xfrm>
      </p:grpSpPr>
      <p:sp>
        <p:nvSpPr>
          <p:cNvPr id="139" name="Google Shape;139;p20"/>
          <p:cNvSpPr/>
          <p:nvPr/>
        </p:nvSpPr>
        <p:spPr>
          <a:xfrm rot="3599812" flipH="1">
            <a:off x="6316424" y="-1837737"/>
            <a:ext cx="4980649" cy="3933426"/>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40;p20"/>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7">
  <p:cSld name="Title only 7">
    <p:spTree>
      <p:nvGrpSpPr>
        <p:cNvPr id="1" name="Shape 318"/>
        <p:cNvGrpSpPr/>
        <p:nvPr/>
      </p:nvGrpSpPr>
      <p:grpSpPr>
        <a:xfrm>
          <a:off x="0" y="0"/>
          <a:ext cx="0" cy="0"/>
          <a:chOff x="0" y="0"/>
          <a:chExt cx="0" cy="0"/>
        </a:xfrm>
      </p:grpSpPr>
      <p:sp>
        <p:nvSpPr>
          <p:cNvPr id="319" name="Google Shape;319;p46"/>
          <p:cNvSpPr/>
          <p:nvPr/>
        </p:nvSpPr>
        <p:spPr>
          <a:xfrm rot="10459170">
            <a:off x="527114" y="3341123"/>
            <a:ext cx="6310129" cy="49835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46"/>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a:t>
            </a:fld>
            <a:endParaRPr lang="en-GB" dirty="0"/>
          </a:p>
        </p:txBody>
      </p:sp>
      <p:sp>
        <p:nvSpPr>
          <p:cNvPr id="19" name="Google Shape;19;p3"/>
          <p:cNvSpPr/>
          <p:nvPr/>
        </p:nvSpPr>
        <p:spPr>
          <a:xfrm rot="9167319">
            <a:off x="1435325" y="481139"/>
            <a:ext cx="6273352" cy="4954844"/>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0;p3"/>
          <p:cNvSpPr txBox="1">
            <a:spLocks noGrp="1"/>
          </p:cNvSpPr>
          <p:nvPr>
            <p:ph type="subTitle" idx="1"/>
          </p:nvPr>
        </p:nvSpPr>
        <p:spPr>
          <a:xfrm>
            <a:off x="4661550" y="3423075"/>
            <a:ext cx="23775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panose="020F0502020204030203"/>
                <a:ea typeface="Lato" panose="020F0502020204030203"/>
                <a:cs typeface="Lato" panose="020F0502020204030203"/>
                <a:sym typeface="Lato" panose="020F0502020204030203"/>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1" name="Google Shape;21;p3"/>
          <p:cNvSpPr txBox="1">
            <a:spLocks noGrp="1"/>
          </p:cNvSpPr>
          <p:nvPr>
            <p:ph type="title"/>
          </p:nvPr>
        </p:nvSpPr>
        <p:spPr>
          <a:xfrm>
            <a:off x="4661550" y="2408875"/>
            <a:ext cx="23775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3"/>
          <p:cNvSpPr txBox="1">
            <a:spLocks noGrp="1"/>
          </p:cNvSpPr>
          <p:nvPr>
            <p:ph type="title" idx="2" hasCustomPrompt="1"/>
          </p:nvPr>
        </p:nvSpPr>
        <p:spPr>
          <a:xfrm>
            <a:off x="4661550" y="1924525"/>
            <a:ext cx="1221300" cy="4710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4"/>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dirty="0"/>
          </a:p>
        </p:txBody>
      </p:sp>
      <p:sp>
        <p:nvSpPr>
          <p:cNvPr id="25" name="Google Shape;25;p4"/>
          <p:cNvSpPr txBox="1">
            <a:spLocks noGrp="1"/>
          </p:cNvSpPr>
          <p:nvPr>
            <p:ph type="title"/>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1555650" y="1407250"/>
            <a:ext cx="6032700" cy="2934300"/>
          </a:xfrm>
          <a:prstGeom prst="rect">
            <a:avLst/>
          </a:prstGeom>
        </p:spPr>
        <p:txBody>
          <a:bodyPr spcFirstLastPara="1" wrap="square" lIns="91425" tIns="91425" rIns="91425" bIns="91425" anchor="t" anchorCtr="0">
            <a:normAutofit/>
          </a:bodyPr>
          <a:lstStyle>
            <a:lvl1pPr marL="457200" lvl="0" indent="-304800" rtl="0">
              <a:lnSpc>
                <a:spcPct val="100000"/>
              </a:lnSpc>
              <a:spcBef>
                <a:spcPts val="0"/>
              </a:spcBef>
              <a:spcAft>
                <a:spcPts val="0"/>
              </a:spcAft>
              <a:buClr>
                <a:srgbClr val="434343"/>
              </a:buClr>
              <a:buSzPts val="1200"/>
              <a:buFont typeface="Anaheim" panose="02000503000000000000"/>
              <a:buChar char="●"/>
              <a:defRPr sz="1000">
                <a:solidFill>
                  <a:schemeClr val="accent1"/>
                </a:solidFill>
                <a:latin typeface="Lato" panose="020F0502020204030203"/>
                <a:ea typeface="Lato" panose="020F0502020204030203"/>
                <a:cs typeface="Lato" panose="020F0502020204030203"/>
                <a:sym typeface="Lato" panose="020F0502020204030203"/>
              </a:defRPr>
            </a:lvl1pPr>
            <a:lvl2pPr marL="914400" lvl="1"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lvl="2"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lvl="3"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lvl="4"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lvl="5"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lvl="6"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lvl="7" indent="-304800" rtl="0">
              <a:lnSpc>
                <a:spcPct val="115000"/>
              </a:lnSpc>
              <a:spcBef>
                <a:spcPts val="1600"/>
              </a:spcBef>
              <a:spcAft>
                <a:spcPts val="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lvl="8" indent="-304800" rtl="0">
              <a:lnSpc>
                <a:spcPct val="115000"/>
              </a:lnSpc>
              <a:spcBef>
                <a:spcPts val="1600"/>
              </a:spcBef>
              <a:spcAft>
                <a:spcPts val="1600"/>
              </a:spcAft>
              <a:buClr>
                <a:srgbClr val="434343"/>
              </a:buClr>
              <a:buSzPts val="1200"/>
              <a:buFont typeface="Roboto Condensed Light" panose="02000000000000000000"/>
              <a:buChar char="■"/>
              <a:defRPr sz="900">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5"/>
        <p:cNvGrpSpPr/>
        <p:nvPr/>
      </p:nvGrpSpPr>
      <p:grpSpPr>
        <a:xfrm>
          <a:off x="0" y="0"/>
          <a:ext cx="0" cy="0"/>
          <a:chOff x="0" y="0"/>
          <a:chExt cx="0" cy="0"/>
        </a:xfrm>
      </p:grpSpPr>
      <p:sp>
        <p:nvSpPr>
          <p:cNvPr id="66" name="Google Shape;66;p13"/>
          <p:cNvSpPr/>
          <p:nvPr/>
        </p:nvSpPr>
        <p:spPr>
          <a:xfrm rot="-4870190">
            <a:off x="5337299" y="1932666"/>
            <a:ext cx="4980187" cy="39334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3"/>
          <p:cNvSpPr/>
          <p:nvPr/>
        </p:nvSpPr>
        <p:spPr>
          <a:xfrm rot="-4870190">
            <a:off x="-2430801" y="-1151684"/>
            <a:ext cx="4980187" cy="393343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3"/>
          <p:cNvSpPr txBox="1">
            <a:spLocks noGrp="1"/>
          </p:cNvSpPr>
          <p:nvPr>
            <p:ph type="title" hasCustomPrompt="1"/>
          </p:nvPr>
        </p:nvSpPr>
        <p:spPr>
          <a:xfrm>
            <a:off x="1812750"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9" name="Google Shape;69;p13"/>
          <p:cNvSpPr txBox="1">
            <a:spLocks noGrp="1"/>
          </p:cNvSpPr>
          <p:nvPr>
            <p:ph type="ctrTitle" idx="2"/>
          </p:nvPr>
        </p:nvSpPr>
        <p:spPr>
          <a:xfrm>
            <a:off x="1246950" y="1654000"/>
            <a:ext cx="19995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0" name="Google Shape;70;p13"/>
          <p:cNvSpPr txBox="1">
            <a:spLocks noGrp="1"/>
          </p:cNvSpPr>
          <p:nvPr>
            <p:ph type="subTitle" idx="1"/>
          </p:nvPr>
        </p:nvSpPr>
        <p:spPr>
          <a:xfrm>
            <a:off x="1238400" y="1908075"/>
            <a:ext cx="2016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panose="020F0502020204030203"/>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2pPr>
            <a:lvl3pPr lvl="2"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3pPr>
            <a:lvl4pPr lvl="3"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4pPr>
            <a:lvl5pPr lvl="4"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5pPr>
            <a:lvl6pPr lvl="5"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6pPr>
            <a:lvl7pPr lvl="6"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7pPr>
            <a:lvl8pPr lvl="7"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8pPr>
            <a:lvl9pPr lvl="8"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9pPr>
          </a:lstStyle>
          <a:p>
            <a:endParaRPr/>
          </a:p>
        </p:txBody>
      </p:sp>
      <p:sp>
        <p:nvSpPr>
          <p:cNvPr id="71" name="Google Shape;71;p13"/>
          <p:cNvSpPr txBox="1">
            <a:spLocks noGrp="1"/>
          </p:cNvSpPr>
          <p:nvPr>
            <p:ph type="title" idx="3" hasCustomPrompt="1"/>
          </p:nvPr>
        </p:nvSpPr>
        <p:spPr>
          <a:xfrm>
            <a:off x="4137614" y="1274738"/>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2" name="Google Shape;72;p13"/>
          <p:cNvSpPr txBox="1">
            <a:spLocks noGrp="1"/>
          </p:cNvSpPr>
          <p:nvPr>
            <p:ph type="ctrTitle" idx="4"/>
          </p:nvPr>
        </p:nvSpPr>
        <p:spPr>
          <a:xfrm>
            <a:off x="3582338"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3" name="Google Shape;73;p13"/>
          <p:cNvSpPr txBox="1">
            <a:spLocks noGrp="1"/>
          </p:cNvSpPr>
          <p:nvPr>
            <p:ph type="subTitle" idx="5"/>
          </p:nvPr>
        </p:nvSpPr>
        <p:spPr>
          <a:xfrm>
            <a:off x="3648338" y="1908075"/>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panose="020F0502020204030203"/>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2pPr>
            <a:lvl3pPr lvl="2"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3pPr>
            <a:lvl4pPr lvl="3"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4pPr>
            <a:lvl5pPr lvl="4"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5pPr>
            <a:lvl6pPr lvl="5"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6pPr>
            <a:lvl7pPr lvl="6"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7pPr>
            <a:lvl8pPr lvl="7"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8pPr>
            <a:lvl9pPr lvl="8"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9pPr>
          </a:lstStyle>
          <a:p>
            <a:endParaRPr/>
          </a:p>
        </p:txBody>
      </p:sp>
      <p:sp>
        <p:nvSpPr>
          <p:cNvPr id="74" name="Google Shape;74;p13"/>
          <p:cNvSpPr txBox="1">
            <a:spLocks noGrp="1"/>
          </p:cNvSpPr>
          <p:nvPr>
            <p:ph type="title" idx="6" hasCustomPrompt="1"/>
          </p:nvPr>
        </p:nvSpPr>
        <p:spPr>
          <a:xfrm>
            <a:off x="6454522" y="1274750"/>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3"/>
          <p:cNvSpPr txBox="1">
            <a:spLocks noGrp="1"/>
          </p:cNvSpPr>
          <p:nvPr>
            <p:ph type="ctrTitle" idx="7"/>
          </p:nvPr>
        </p:nvSpPr>
        <p:spPr>
          <a:xfrm>
            <a:off x="5880172" y="1654000"/>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6" name="Google Shape;76;p13"/>
          <p:cNvSpPr txBox="1">
            <a:spLocks noGrp="1"/>
          </p:cNvSpPr>
          <p:nvPr>
            <p:ph type="subTitle" idx="8"/>
          </p:nvPr>
        </p:nvSpPr>
        <p:spPr>
          <a:xfrm>
            <a:off x="5946172" y="1908077"/>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panose="020F0502020204030203"/>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2pPr>
            <a:lvl3pPr lvl="2"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3pPr>
            <a:lvl4pPr lvl="3"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4pPr>
            <a:lvl5pPr lvl="4"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5pPr>
            <a:lvl6pPr lvl="5"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6pPr>
            <a:lvl7pPr lvl="6"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7pPr>
            <a:lvl8pPr lvl="7"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8pPr>
            <a:lvl9pPr lvl="8"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9pPr>
          </a:lstStyle>
          <a:p>
            <a:endParaRPr/>
          </a:p>
        </p:txBody>
      </p:sp>
      <p:sp>
        <p:nvSpPr>
          <p:cNvPr id="77" name="Google Shape;77;p13"/>
          <p:cNvSpPr txBox="1">
            <a:spLocks noGrp="1"/>
          </p:cNvSpPr>
          <p:nvPr>
            <p:ph type="title" idx="9" hasCustomPrompt="1"/>
          </p:nvPr>
        </p:nvSpPr>
        <p:spPr>
          <a:xfrm>
            <a:off x="1812750" y="3046713"/>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8" name="Google Shape;78;p13"/>
          <p:cNvSpPr txBox="1">
            <a:spLocks noGrp="1"/>
          </p:cNvSpPr>
          <p:nvPr>
            <p:ph type="ctrTitle" idx="13"/>
          </p:nvPr>
        </p:nvSpPr>
        <p:spPr>
          <a:xfrm>
            <a:off x="1238400"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79" name="Google Shape;79;p13"/>
          <p:cNvSpPr txBox="1">
            <a:spLocks noGrp="1"/>
          </p:cNvSpPr>
          <p:nvPr>
            <p:ph type="subTitle" idx="14"/>
          </p:nvPr>
        </p:nvSpPr>
        <p:spPr>
          <a:xfrm>
            <a:off x="1304400" y="3680039"/>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panose="020F0502020204030203"/>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2pPr>
            <a:lvl3pPr lvl="2"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3pPr>
            <a:lvl4pPr lvl="3"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4pPr>
            <a:lvl5pPr lvl="4"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5pPr>
            <a:lvl6pPr lvl="5"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6pPr>
            <a:lvl7pPr lvl="6"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7pPr>
            <a:lvl8pPr lvl="7"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8pPr>
            <a:lvl9pPr lvl="8"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9pPr>
          </a:lstStyle>
          <a:p>
            <a:endParaRPr/>
          </a:p>
        </p:txBody>
      </p:sp>
      <p:sp>
        <p:nvSpPr>
          <p:cNvPr id="80" name="Google Shape;80;p13"/>
          <p:cNvSpPr txBox="1">
            <a:spLocks noGrp="1"/>
          </p:cNvSpPr>
          <p:nvPr>
            <p:ph type="title" idx="15" hasCustomPrompt="1"/>
          </p:nvPr>
        </p:nvSpPr>
        <p:spPr>
          <a:xfrm>
            <a:off x="4156688" y="3046725"/>
            <a:ext cx="867900" cy="4710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2400"/>
              <a:buNone/>
              <a:defRPr sz="2400" b="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1" name="Google Shape;81;p13"/>
          <p:cNvSpPr txBox="1">
            <a:spLocks noGrp="1"/>
          </p:cNvSpPr>
          <p:nvPr>
            <p:ph type="ctrTitle" idx="16"/>
          </p:nvPr>
        </p:nvSpPr>
        <p:spPr>
          <a:xfrm>
            <a:off x="3569622" y="3425975"/>
            <a:ext cx="2016600" cy="4710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1400"/>
              <a:buNone/>
              <a:defRPr sz="1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82" name="Google Shape;82;p13"/>
          <p:cNvSpPr txBox="1">
            <a:spLocks noGrp="1"/>
          </p:cNvSpPr>
          <p:nvPr>
            <p:ph type="subTitle" idx="17"/>
          </p:nvPr>
        </p:nvSpPr>
        <p:spPr>
          <a:xfrm>
            <a:off x="3648338" y="3680052"/>
            <a:ext cx="1884600" cy="510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Font typeface="Lato" panose="020F0502020204030203"/>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2pPr>
            <a:lvl3pPr lvl="2"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3pPr>
            <a:lvl4pPr lvl="3"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4pPr>
            <a:lvl5pPr lvl="4"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5pPr>
            <a:lvl6pPr lvl="5"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6pPr>
            <a:lvl7pPr lvl="6"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7pPr>
            <a:lvl8pPr lvl="7"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8pPr>
            <a:lvl9pPr lvl="8" algn="ctr" rtl="0">
              <a:lnSpc>
                <a:spcPct val="100000"/>
              </a:lnSpc>
              <a:spcBef>
                <a:spcPts val="0"/>
              </a:spcBef>
              <a:spcAft>
                <a:spcPts val="0"/>
              </a:spcAft>
              <a:buSzPts val="2800"/>
              <a:buFont typeface="Lato" panose="020F0502020204030203"/>
              <a:buNone/>
              <a:defRPr sz="2800">
                <a:latin typeface="Lato" panose="020F0502020204030203"/>
                <a:ea typeface="Lato" panose="020F0502020204030203"/>
                <a:cs typeface="Lato" panose="020F0502020204030203"/>
                <a:sym typeface="Lato" panose="020F0502020204030203"/>
              </a:defRPr>
            </a:lvl9pPr>
          </a:lstStyle>
          <a:p>
            <a:endParaRPr/>
          </a:p>
        </p:txBody>
      </p:sp>
      <p:sp>
        <p:nvSpPr>
          <p:cNvPr id="83" name="Google Shape;83;p13"/>
          <p:cNvSpPr txBox="1">
            <a:spLocks noGrp="1"/>
          </p:cNvSpPr>
          <p:nvPr>
            <p:ph type="title" idx="18"/>
          </p:nvPr>
        </p:nvSpPr>
        <p:spPr>
          <a:xfrm>
            <a:off x="1203900" y="433350"/>
            <a:ext cx="67362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8">
    <p:spTree>
      <p:nvGrpSpPr>
        <p:cNvPr id="1" name="Shape 111"/>
        <p:cNvGrpSpPr/>
        <p:nvPr/>
      </p:nvGrpSpPr>
      <p:grpSpPr>
        <a:xfrm>
          <a:off x="0" y="0"/>
          <a:ext cx="0" cy="0"/>
          <a:chOff x="0" y="0"/>
          <a:chExt cx="0" cy="0"/>
        </a:xfrm>
      </p:grpSpPr>
      <p:sp>
        <p:nvSpPr>
          <p:cNvPr id="112" name="Google Shape;112;p16"/>
          <p:cNvSpPr txBox="1">
            <a:spLocks noGrp="1"/>
          </p:cNvSpPr>
          <p:nvPr>
            <p:ph type="subTitle" idx="1"/>
          </p:nvPr>
        </p:nvSpPr>
        <p:spPr>
          <a:xfrm>
            <a:off x="715725" y="2416450"/>
            <a:ext cx="36063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panose="020F0502020204030203"/>
                <a:ea typeface="Lato" panose="020F0502020204030203"/>
                <a:cs typeface="Lato" panose="020F0502020204030203"/>
                <a:sym typeface="Lato" panose="020F0502020204030203"/>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3" name="Google Shape;113;p16"/>
          <p:cNvSpPr txBox="1">
            <a:spLocks noGrp="1"/>
          </p:cNvSpPr>
          <p:nvPr>
            <p:ph type="title"/>
          </p:nvPr>
        </p:nvSpPr>
        <p:spPr>
          <a:xfrm>
            <a:off x="715725" y="1783250"/>
            <a:ext cx="37611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 name="Google Shape;114;p16"/>
          <p:cNvSpPr/>
          <p:nvPr/>
        </p:nvSpPr>
        <p:spPr>
          <a:xfrm rot="-6376311">
            <a:off x="4048987" y="-366031"/>
            <a:ext cx="6558512" cy="7065817"/>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4"/>
        </a:solidFill>
        <a:effectLst/>
      </p:bgPr>
    </p:bg>
    <p:spTree>
      <p:nvGrpSpPr>
        <p:cNvPr id="1" name="Shape 163"/>
        <p:cNvGrpSpPr/>
        <p:nvPr/>
      </p:nvGrpSpPr>
      <p:grpSpPr>
        <a:xfrm>
          <a:off x="0" y="0"/>
          <a:ext cx="0" cy="0"/>
          <a:chOff x="0" y="0"/>
          <a:chExt cx="0" cy="0"/>
        </a:xfrm>
      </p:grpSpPr>
      <p:sp>
        <p:nvSpPr>
          <p:cNvPr id="164" name="Google Shape;164;p23"/>
          <p:cNvSpPr/>
          <p:nvPr/>
        </p:nvSpPr>
        <p:spPr>
          <a:xfrm rot="9619064" flipH="1">
            <a:off x="3712075" y="619104"/>
            <a:ext cx="5266615" cy="4159025"/>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 name="Google Shape;165;p23"/>
          <p:cNvSpPr txBox="1">
            <a:spLocks noGrp="1"/>
          </p:cNvSpPr>
          <p:nvPr>
            <p:ph type="subTitle" idx="1"/>
          </p:nvPr>
        </p:nvSpPr>
        <p:spPr>
          <a:xfrm>
            <a:off x="4541235" y="3037826"/>
            <a:ext cx="2357700" cy="936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atin typeface="Lato" panose="020F0502020204030203"/>
                <a:ea typeface="Lato" panose="020F0502020204030203"/>
                <a:cs typeface="Lato" panose="020F0502020204030203"/>
                <a:sym typeface="Lato" panose="020F0502020204030203"/>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66" name="Google Shape;166;p23"/>
          <p:cNvSpPr txBox="1">
            <a:spLocks noGrp="1"/>
          </p:cNvSpPr>
          <p:nvPr>
            <p:ph type="title"/>
          </p:nvPr>
        </p:nvSpPr>
        <p:spPr>
          <a:xfrm>
            <a:off x="4541235" y="2374952"/>
            <a:ext cx="2357700" cy="5679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7" name="Google Shape;167;p23"/>
          <p:cNvSpPr txBox="1">
            <a:spLocks noGrp="1"/>
          </p:cNvSpPr>
          <p:nvPr>
            <p:ph type="title" idx="2" hasCustomPrompt="1"/>
          </p:nvPr>
        </p:nvSpPr>
        <p:spPr>
          <a:xfrm>
            <a:off x="6789860" y="993726"/>
            <a:ext cx="1211100" cy="467100"/>
          </a:xfrm>
          <a:prstGeom prst="rect">
            <a:avLst/>
          </a:prstGeom>
        </p:spPr>
        <p:txBody>
          <a:bodyPr spcFirstLastPara="1" wrap="square" lIns="91425" tIns="91425" rIns="91425" bIns="91425" anchor="b" anchorCtr="0">
            <a:normAutofit/>
          </a:bodyPr>
          <a:lstStyle>
            <a:lvl1pPr lvl="0" rtl="0">
              <a:spcBef>
                <a:spcPts val="0"/>
              </a:spcBef>
              <a:spcAft>
                <a:spcPts val="0"/>
              </a:spcAft>
              <a:buSzPts val="3000"/>
              <a:buNone/>
              <a:defRPr sz="5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9"/>
        <p:cNvGrpSpPr/>
        <p:nvPr/>
      </p:nvGrpSpPr>
      <p:grpSpPr>
        <a:xfrm>
          <a:off x="0" y="0"/>
          <a:ext cx="0" cy="0"/>
          <a:chOff x="0" y="0"/>
          <a:chExt cx="0" cy="0"/>
        </a:xfrm>
      </p:grpSpPr>
      <p:sp>
        <p:nvSpPr>
          <p:cNvPr id="220" name="Google Shape;220;p31"/>
          <p:cNvSpPr txBox="1">
            <a:spLocks noGrp="1"/>
          </p:cNvSpPr>
          <p:nvPr>
            <p:ph type="title"/>
          </p:nvPr>
        </p:nvSpPr>
        <p:spPr>
          <a:xfrm>
            <a:off x="1203900" y="430658"/>
            <a:ext cx="67362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
        <p:cNvGrpSpPr/>
        <p:nvPr/>
      </p:nvGrpSpPr>
      <p:grpSpPr>
        <a:xfrm>
          <a:off x="0" y="0"/>
          <a:ext cx="0" cy="0"/>
          <a:chOff x="0" y="0"/>
          <a:chExt cx="0" cy="0"/>
        </a:xfrm>
      </p:grpSpPr>
      <p:sp>
        <p:nvSpPr>
          <p:cNvPr id="41" name="Google Shape;41;p7"/>
          <p:cNvSpPr/>
          <p:nvPr/>
        </p:nvSpPr>
        <p:spPr>
          <a:xfrm rot="-9913928">
            <a:off x="-1745184" y="-194332"/>
            <a:ext cx="6263990" cy="4948612"/>
          </a:xfrm>
          <a:custGeom>
            <a:avLst/>
            <a:gdLst/>
            <a:ahLst/>
            <a:cxnLst/>
            <a:rect l="l" t="t" r="r" b="b"/>
            <a:pathLst>
              <a:path w="222074" h="165520" extrusionOk="0">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42;p7"/>
          <p:cNvSpPr txBox="1">
            <a:spLocks noGrp="1"/>
          </p:cNvSpPr>
          <p:nvPr>
            <p:ph type="subTitle" idx="1"/>
          </p:nvPr>
        </p:nvSpPr>
        <p:spPr>
          <a:xfrm>
            <a:off x="5523975" y="3126024"/>
            <a:ext cx="2723400" cy="9438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000"/>
              <a:buNone/>
              <a:defRPr sz="1400">
                <a:latin typeface="Lato" panose="020F0502020204030203"/>
                <a:ea typeface="Lato" panose="020F0502020204030203"/>
                <a:cs typeface="Lato" panose="020F0502020204030203"/>
                <a:sym typeface="Lato" panose="020F0502020204030203"/>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3" name="Google Shape;43;p7"/>
          <p:cNvSpPr txBox="1">
            <a:spLocks noGrp="1"/>
          </p:cNvSpPr>
          <p:nvPr>
            <p:ph type="title"/>
          </p:nvPr>
        </p:nvSpPr>
        <p:spPr>
          <a:xfrm>
            <a:off x="5523975" y="1993625"/>
            <a:ext cx="27234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lvl="1">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lvl="2">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lvl="3">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lvl="4">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lvl="5">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lvl="6">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lvl="7">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lvl="8">
              <a:spcBef>
                <a:spcPts val="0"/>
              </a:spcBef>
              <a:spcAft>
                <a:spcPts val="0"/>
              </a:spcAft>
              <a:buClr>
                <a:schemeClr val="accent1"/>
              </a:buClr>
              <a:buSzPts val="2800"/>
              <a:buFont typeface="Merriweather Black" panose="00000A00000000000000"/>
              <a:buNone/>
              <a:defRPr sz="2800">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1"/>
              </a:buClr>
              <a:buSzPts val="1800"/>
              <a:buFont typeface="Lato Light" panose="020F0502020204030203"/>
              <a:buChar char="●"/>
              <a:defRPr sz="1800">
                <a:solidFill>
                  <a:schemeClr val="accent1"/>
                </a:solidFill>
                <a:latin typeface="Lato Light" panose="020F0502020204030203"/>
                <a:ea typeface="Lato Light" panose="020F0502020204030203"/>
                <a:cs typeface="Lato Light" panose="020F0502020204030203"/>
                <a:sym typeface="Lato Light" panose="020F0502020204030203"/>
              </a:defRPr>
            </a:lvl1pPr>
            <a:lvl2pPr marL="914400" lvl="1"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lvl="2"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lvl="3"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lvl="4"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lvl="5"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lvl="6"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lvl="7"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lvl="8" indent="-317500">
              <a:lnSpc>
                <a:spcPct val="115000"/>
              </a:lnSpc>
              <a:spcBef>
                <a:spcPts val="0"/>
              </a:spcBef>
              <a:spcAft>
                <a:spcPts val="0"/>
              </a:spcAft>
              <a:buClr>
                <a:schemeClr val="accent1"/>
              </a:buClr>
              <a:buSzPts val="1400"/>
              <a:buFont typeface="Lato Light" panose="020F0502020204030203"/>
              <a:buChar char="■"/>
              <a:defRPr>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 id="2147483661" r:id="rId11"/>
    <p:sldLayoutId id="214748366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jpe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27.jpe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spreadsheets/d/1CCZ3iUJg2xtPPp2tUYCJRgu-29HnK-qHWw_t7qgnX_8/copy"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slide" Target="slide47.xml"/><Relationship Id="rId1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slide" Target="NULL"/><Relationship Id="rId12" Type="http://schemas.openxmlformats.org/officeDocument/2006/relationships/image" Target="../media/image43.png"/><Relationship Id="rId17" Type="http://schemas.openxmlformats.org/officeDocument/2006/relationships/image" Target="../media/image44.png"/><Relationship Id="rId2" Type="http://schemas.openxmlformats.org/officeDocument/2006/relationships/notesSlide" Target="../notesSlides/notesSlide43.xml"/><Relationship Id="rId16" Type="http://schemas.openxmlformats.org/officeDocument/2006/relationships/slide" Target="slide48.xml"/><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44.png"/><Relationship Id="rId10" Type="http://schemas.openxmlformats.org/officeDocument/2006/relationships/slide" Target="NULL"/><Relationship Id="rId19" Type="http://schemas.openxmlformats.org/officeDocument/2006/relationships/slide" Target="slide49.xml"/><Relationship Id="rId4" Type="http://schemas.openxmlformats.org/officeDocument/2006/relationships/slide" Target="NULL"/><Relationship Id="rId9" Type="http://schemas.openxmlformats.org/officeDocument/2006/relationships/image" Target="../media/image42.png"/><Relationship Id="rId1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5"/>
          <p:cNvSpPr txBox="1">
            <a:spLocks noGrp="1"/>
          </p:cNvSpPr>
          <p:nvPr>
            <p:ph type="ctrTitle"/>
          </p:nvPr>
        </p:nvSpPr>
        <p:spPr>
          <a:xfrm>
            <a:off x="5151280" y="255090"/>
            <a:ext cx="3112800" cy="1272900"/>
          </a:xfrm>
          <a:prstGeom prst="rect">
            <a:avLst/>
          </a:prstGeom>
        </p:spPr>
        <p:txBody>
          <a:bodyPr spcFirstLastPara="1" wrap="square" lIns="91425" tIns="91425" rIns="91425" bIns="91425" anchor="b" anchorCtr="0">
            <a:normAutofit/>
          </a:bodyPr>
          <a:lstStyle/>
          <a:p>
            <a:pPr lvl="0">
              <a:buClr>
                <a:schemeClr val="dk1"/>
              </a:buClr>
              <a:buSzPts val="990"/>
            </a:pPr>
            <a:r>
              <a:rPr lang="en-US" dirty="0"/>
              <a:t>Team</a:t>
            </a:r>
            <a:endParaRPr dirty="0"/>
          </a:p>
        </p:txBody>
      </p:sp>
      <p:sp>
        <p:nvSpPr>
          <p:cNvPr id="355" name="Google Shape;355;p55"/>
          <p:cNvSpPr txBox="1">
            <a:spLocks noGrp="1"/>
          </p:cNvSpPr>
          <p:nvPr>
            <p:ph type="subTitle" idx="1"/>
          </p:nvPr>
        </p:nvSpPr>
        <p:spPr>
          <a:xfrm>
            <a:off x="3221900" y="1402144"/>
            <a:ext cx="5042180" cy="2849816"/>
          </a:xfrm>
          <a:prstGeom prst="rect">
            <a:avLst/>
          </a:prstGeom>
        </p:spPr>
        <p:txBody>
          <a:bodyPr spcFirstLastPara="1" wrap="square" lIns="91425" tIns="91425" rIns="91425" bIns="91425" anchor="t" anchorCtr="0">
            <a:noAutofit/>
          </a:bodyPr>
          <a:lstStyle/>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sym typeface="+mn-ea"/>
              </a:rPr>
              <a:t>محمد شوقي محمد</a:t>
            </a:r>
            <a:r>
              <a:rPr lang="ar-SA" sz="1800" b="1" dirty="0">
                <a:latin typeface="Nasser-Bold" pitchFamily="50" charset="-78"/>
                <a:ea typeface="Nasser-Bold" pitchFamily="50" charset="-78"/>
                <a:cs typeface="Nasser-Bold" pitchFamily="50" charset="-78"/>
                <a:sym typeface="+mn-ea"/>
              </a:rPr>
              <a:t> رزق</a:t>
            </a:r>
            <a:endParaRPr lang="ar-EG" sz="1800" b="1" dirty="0">
              <a:latin typeface="Nasser-Bold" pitchFamily="50" charset="-78"/>
              <a:ea typeface="Nasser-Bold" pitchFamily="50" charset="-78"/>
              <a:cs typeface="Nasser-Bold" pitchFamily="50" charset="-78"/>
            </a:endParaRPr>
          </a:p>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rPr>
              <a:t>ياسر نبيل محمد</a:t>
            </a:r>
            <a:r>
              <a:rPr lang="ar-SA" altLang="ar-EG" sz="1800" b="1" dirty="0">
                <a:latin typeface="Nasser-Bold" pitchFamily="50" charset="-78"/>
                <a:ea typeface="Nasser-Bold" pitchFamily="50" charset="-78"/>
                <a:cs typeface="Nasser-Bold" pitchFamily="50" charset="-78"/>
              </a:rPr>
              <a:t> محمد</a:t>
            </a:r>
            <a:endParaRPr lang="ar-EG" sz="1800" b="1" dirty="0">
              <a:latin typeface="Nasser-Bold" pitchFamily="50" charset="-78"/>
              <a:ea typeface="Nasser-Bold" pitchFamily="50" charset="-78"/>
              <a:cs typeface="Nasser-Bold" pitchFamily="50" charset="-78"/>
            </a:endParaRPr>
          </a:p>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rPr>
              <a:t>محمود سيد علي </a:t>
            </a:r>
            <a:r>
              <a:rPr lang="ar-SA" altLang="ar-EG" sz="1800" b="1" dirty="0">
                <a:latin typeface="Nasser-Bold" pitchFamily="50" charset="-78"/>
                <a:ea typeface="Nasser-Bold" pitchFamily="50" charset="-78"/>
                <a:cs typeface="Nasser-Bold" pitchFamily="50" charset="-78"/>
              </a:rPr>
              <a:t>أ</a:t>
            </a:r>
            <a:r>
              <a:rPr lang="ar-EG" sz="1800" b="1" dirty="0">
                <a:latin typeface="Nasser-Bold" pitchFamily="50" charset="-78"/>
                <a:ea typeface="Nasser-Bold" pitchFamily="50" charset="-78"/>
                <a:cs typeface="Nasser-Bold" pitchFamily="50" charset="-78"/>
              </a:rPr>
              <a:t>حمد</a:t>
            </a:r>
          </a:p>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rPr>
              <a:t>صلاح الدين علاء محمد</a:t>
            </a:r>
          </a:p>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rPr>
              <a:t>عبد الرحمن محمود محمد</a:t>
            </a:r>
          </a:p>
          <a:p>
            <a:pPr marL="0" lvl="0" indent="0" algn="r" rtl="0">
              <a:lnSpc>
                <a:spcPct val="150000"/>
              </a:lnSpc>
              <a:spcBef>
                <a:spcPts val="0"/>
              </a:spcBef>
              <a:spcAft>
                <a:spcPts val="0"/>
              </a:spcAft>
              <a:buClr>
                <a:schemeClr val="dk1"/>
              </a:buClr>
              <a:buSzPts val="1100"/>
            </a:pPr>
            <a:r>
              <a:rPr lang="ar-EG" sz="1800" b="1" dirty="0">
                <a:latin typeface="Nasser-Bold" pitchFamily="50" charset="-78"/>
                <a:ea typeface="Nasser-Bold" pitchFamily="50" charset="-78"/>
                <a:cs typeface="Nasser-Bold" pitchFamily="50" charset="-78"/>
              </a:rPr>
              <a:t>مصطفي طارق مصطفي</a:t>
            </a:r>
            <a:endParaRPr sz="1800" b="1" dirty="0">
              <a:latin typeface="Nasser-Bold" pitchFamily="50" charset="-78"/>
              <a:ea typeface="Nasser-Bold" pitchFamily="50" charset="-78"/>
              <a:cs typeface="Nasser-Bold" pitchFamily="50" charset="-78"/>
            </a:endParaRPr>
          </a:p>
        </p:txBody>
      </p:sp>
      <p:sp>
        <p:nvSpPr>
          <p:cNvPr id="2" name="Google Shape;354;p55"/>
          <p:cNvSpPr txBox="1"/>
          <p:nvPr/>
        </p:nvSpPr>
        <p:spPr>
          <a:xfrm>
            <a:off x="394860" y="493153"/>
            <a:ext cx="2527820" cy="630619"/>
          </a:xfrm>
          <a:prstGeom prst="rect">
            <a:avLst/>
          </a:prstGeom>
          <a:noFill/>
          <a:ln>
            <a:noFill/>
          </a:ln>
        </p:spPr>
        <p:txBody>
          <a:bodyPr spcFirstLastPara="1" wrap="square" lIns="91425" tIns="91425" rIns="91425" bIns="91425" anchor="b"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Merriweather Black" panose="00000A00000000000000"/>
              <a:buNone/>
              <a:defRPr sz="4800" b="1"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marR="0" lvl="1"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marR="0" lvl="2"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marR="0" lvl="3"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marR="0" lvl="4"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marR="0" lvl="5"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marR="0" lvl="6"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marR="0" lvl="7"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marR="0" lvl="8" algn="l" rtl="0">
              <a:lnSpc>
                <a:spcPct val="100000"/>
              </a:lnSpc>
              <a:spcBef>
                <a:spcPts val="0"/>
              </a:spcBef>
              <a:spcAft>
                <a:spcPts val="0"/>
              </a:spcAft>
              <a:buClr>
                <a:schemeClr val="accent1"/>
              </a:buClr>
              <a:buSzPts val="4800"/>
              <a:buFont typeface="Merriweather Black" panose="00000A00000000000000"/>
              <a:buNone/>
              <a:defRPr sz="4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pPr>
              <a:buClr>
                <a:schemeClr val="dk1"/>
              </a:buClr>
              <a:buSzPts val="990"/>
            </a:pPr>
            <a:r>
              <a:rPr lang="en-US" sz="3500" dirty="0"/>
              <a:t>Supervision </a:t>
            </a:r>
          </a:p>
        </p:txBody>
      </p:sp>
      <p:sp>
        <p:nvSpPr>
          <p:cNvPr id="7" name="Google Shape;355;p55"/>
          <p:cNvSpPr txBox="1"/>
          <p:nvPr/>
        </p:nvSpPr>
        <p:spPr>
          <a:xfrm>
            <a:off x="0" y="1006513"/>
            <a:ext cx="3483627" cy="738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1pPr>
            <a:lvl2pPr marL="914400" marR="0" lvl="1"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indent="0" algn="ctr">
              <a:lnSpc>
                <a:spcPct val="150000"/>
              </a:lnSpc>
              <a:buClr>
                <a:schemeClr val="dk1"/>
              </a:buClr>
              <a:buSzPts val="1100"/>
            </a:pPr>
            <a:r>
              <a:rPr lang="en-US" sz="2000" b="1" dirty="0">
                <a:latin typeface="Lato Black" panose="020F0502020204030203" pitchFamily="34" charset="0"/>
                <a:ea typeface="Lato Black" panose="020F0502020204030203" pitchFamily="34" charset="0"/>
                <a:cs typeface="Lato Black" panose="020F0502020204030203" pitchFamily="34" charset="0"/>
              </a:rPr>
              <a:t>Assistant: </a:t>
            </a:r>
          </a:p>
          <a:p>
            <a:pPr marL="0" indent="0" algn="ctr">
              <a:lnSpc>
                <a:spcPct val="150000"/>
              </a:lnSpc>
              <a:buClr>
                <a:schemeClr val="dk1"/>
              </a:buClr>
              <a:buSzPts val="1100"/>
            </a:pPr>
            <a:r>
              <a:rPr lang="en-US" sz="2000" b="1" dirty="0">
                <a:latin typeface="Lato Black" panose="020F0502020204030203" pitchFamily="34" charset="0"/>
                <a:ea typeface="Lato Black" panose="020F0502020204030203" pitchFamily="34" charset="0"/>
                <a:cs typeface="Lato Black" panose="020F0502020204030203" pitchFamily="34" charset="0"/>
              </a:rPr>
              <a:t>Eng. Sama Ayman</a:t>
            </a:r>
            <a:endParaRPr lang="ar-EG" sz="2000" b="1" dirty="0">
              <a:latin typeface="Lato Black" panose="020F0502020204030203" pitchFamily="34" charset="0"/>
              <a:ea typeface="Lato Black" panose="020F0502020204030203" pitchFamily="34" charset="0"/>
              <a:cs typeface="Nasser-Bold" pitchFamily="50" charset="-78"/>
            </a:endParaRPr>
          </a:p>
        </p:txBody>
      </p:sp>
      <p:sp>
        <p:nvSpPr>
          <p:cNvPr id="8" name="Google Shape;355;p55"/>
          <p:cNvSpPr txBox="1"/>
          <p:nvPr/>
        </p:nvSpPr>
        <p:spPr>
          <a:xfrm>
            <a:off x="630524" y="2047779"/>
            <a:ext cx="2401781" cy="7388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1pPr>
            <a:lvl2pPr marL="914400" marR="0" lvl="1"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17500" algn="l" rtl="0">
              <a:lnSpc>
                <a:spcPct val="100000"/>
              </a:lnSpc>
              <a:spcBef>
                <a:spcPts val="0"/>
              </a:spcBef>
              <a:spcAft>
                <a:spcPts val="0"/>
              </a:spcAft>
              <a:buClr>
                <a:schemeClr val="accent1"/>
              </a:buClr>
              <a:buSzPts val="1400"/>
              <a:buFont typeface="Lato Light" panose="020F0502020204030203"/>
              <a:buNone/>
              <a:defRPr sz="14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indent="0" algn="ctr">
              <a:lnSpc>
                <a:spcPct val="150000"/>
              </a:lnSpc>
              <a:buClr>
                <a:schemeClr val="dk1"/>
              </a:buClr>
              <a:buSzPts val="1100"/>
            </a:pPr>
            <a:r>
              <a:rPr lang="en-US" sz="2000" dirty="0">
                <a:latin typeface="Lato Black" panose="020F0502020204030203" pitchFamily="34" charset="0"/>
                <a:ea typeface="Lato Black" panose="020F0502020204030203" pitchFamily="34" charset="0"/>
                <a:cs typeface="Lato Black" panose="020F0502020204030203" pitchFamily="34" charset="0"/>
              </a:rPr>
              <a:t>Supervised by:</a:t>
            </a:r>
          </a:p>
          <a:p>
            <a:pPr marL="0" indent="0" algn="ctr">
              <a:lnSpc>
                <a:spcPct val="150000"/>
              </a:lnSpc>
              <a:buClr>
                <a:schemeClr val="dk1"/>
              </a:buClr>
              <a:buSzPts val="1100"/>
            </a:pPr>
            <a:r>
              <a:rPr lang="en-US" sz="2000" dirty="0">
                <a:latin typeface="Lato Black" panose="020F0502020204030203" pitchFamily="34" charset="0"/>
                <a:ea typeface="Lato Black" panose="020F0502020204030203" pitchFamily="34" charset="0"/>
                <a:cs typeface="Lato Black" panose="020F0502020204030203" pitchFamily="34" charset="0"/>
              </a:rPr>
              <a:t> Dr. Ashraf Fahmy</a:t>
            </a:r>
            <a:endParaRPr lang="ar-EG" sz="2000" b="1" dirty="0">
              <a:latin typeface="Lato Black" panose="020F0502020204030203" pitchFamily="34" charset="0"/>
              <a:ea typeface="Lato Black" panose="020F0502020204030203" pitchFamily="34" charset="0"/>
              <a:cs typeface="Nasser-Bold" pitchFamily="50" charset="-78"/>
            </a:endParaRPr>
          </a:p>
        </p:txBody>
      </p:sp>
      <p:grpSp>
        <p:nvGrpSpPr>
          <p:cNvPr id="9" name="Google Shape;2902;p102"/>
          <p:cNvGrpSpPr/>
          <p:nvPr/>
        </p:nvGrpSpPr>
        <p:grpSpPr>
          <a:xfrm>
            <a:off x="924103" y="3085832"/>
            <a:ext cx="1209597" cy="2015598"/>
            <a:chOff x="6189675" y="956556"/>
            <a:chExt cx="1326674" cy="2210689"/>
          </a:xfrm>
        </p:grpSpPr>
        <p:sp>
          <p:nvSpPr>
            <p:cNvPr id="10" name="Google Shape;2903;p102"/>
            <p:cNvSpPr/>
            <p:nvPr/>
          </p:nvSpPr>
          <p:spPr>
            <a:xfrm>
              <a:off x="6359820" y="2497721"/>
              <a:ext cx="1156528" cy="669524"/>
            </a:xfrm>
            <a:custGeom>
              <a:avLst/>
              <a:gdLst/>
              <a:ahLst/>
              <a:cxnLst/>
              <a:rect l="l" t="t" r="r" b="b"/>
              <a:pathLst>
                <a:path w="89636" h="51891" extrusionOk="0">
                  <a:moveTo>
                    <a:pt x="27134" y="0"/>
                  </a:moveTo>
                  <a:cubicBezTo>
                    <a:pt x="26439" y="0"/>
                    <a:pt x="25745" y="177"/>
                    <a:pt x="25120" y="531"/>
                  </a:cubicBezTo>
                  <a:lnTo>
                    <a:pt x="979" y="14231"/>
                  </a:lnTo>
                  <a:cubicBezTo>
                    <a:pt x="5" y="14784"/>
                    <a:pt x="0" y="16185"/>
                    <a:pt x="969" y="16745"/>
                  </a:cubicBezTo>
                  <a:lnTo>
                    <a:pt x="60897" y="51344"/>
                  </a:lnTo>
                  <a:cubicBezTo>
                    <a:pt x="61529" y="51708"/>
                    <a:pt x="62233" y="51891"/>
                    <a:pt x="62938" y="51891"/>
                  </a:cubicBezTo>
                  <a:cubicBezTo>
                    <a:pt x="63642" y="51891"/>
                    <a:pt x="64347" y="51708"/>
                    <a:pt x="64979" y="51344"/>
                  </a:cubicBezTo>
                  <a:lnTo>
                    <a:pt x="88670" y="37666"/>
                  </a:lnTo>
                  <a:cubicBezTo>
                    <a:pt x="89633" y="37109"/>
                    <a:pt x="89635" y="35719"/>
                    <a:pt x="88673" y="35161"/>
                  </a:cubicBezTo>
                  <a:lnTo>
                    <a:pt x="29187" y="554"/>
                  </a:lnTo>
                  <a:cubicBezTo>
                    <a:pt x="28552" y="185"/>
                    <a:pt x="27843" y="0"/>
                    <a:pt x="27134"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904;p102"/>
            <p:cNvSpPr/>
            <p:nvPr/>
          </p:nvSpPr>
          <p:spPr>
            <a:xfrm>
              <a:off x="6489116" y="1064950"/>
              <a:ext cx="433898" cy="358444"/>
            </a:xfrm>
            <a:custGeom>
              <a:avLst/>
              <a:gdLst/>
              <a:ahLst/>
              <a:cxnLst/>
              <a:rect l="l" t="t" r="r" b="b"/>
              <a:pathLst>
                <a:path w="33629" h="27781" extrusionOk="0">
                  <a:moveTo>
                    <a:pt x="2520" y="0"/>
                  </a:moveTo>
                  <a:cubicBezTo>
                    <a:pt x="2182" y="0"/>
                    <a:pt x="1856" y="115"/>
                    <a:pt x="1588" y="313"/>
                  </a:cubicBezTo>
                  <a:lnTo>
                    <a:pt x="1580" y="308"/>
                  </a:lnTo>
                  <a:lnTo>
                    <a:pt x="0" y="864"/>
                  </a:lnTo>
                  <a:lnTo>
                    <a:pt x="960" y="2354"/>
                  </a:lnTo>
                  <a:lnTo>
                    <a:pt x="960" y="8400"/>
                  </a:lnTo>
                  <a:lnTo>
                    <a:pt x="14275" y="16003"/>
                  </a:lnTo>
                  <a:lnTo>
                    <a:pt x="31771" y="27781"/>
                  </a:lnTo>
                  <a:lnTo>
                    <a:pt x="33628" y="27055"/>
                  </a:lnTo>
                  <a:lnTo>
                    <a:pt x="33628" y="19003"/>
                  </a:lnTo>
                  <a:cubicBezTo>
                    <a:pt x="33628" y="18099"/>
                    <a:pt x="33144" y="17263"/>
                    <a:pt x="32358" y="16815"/>
                  </a:cubicBezTo>
                  <a:lnTo>
                    <a:pt x="20534" y="10063"/>
                  </a:lnTo>
                  <a:lnTo>
                    <a:pt x="20534" y="6121"/>
                  </a:lnTo>
                  <a:cubicBezTo>
                    <a:pt x="20534" y="5112"/>
                    <a:pt x="19975" y="4185"/>
                    <a:pt x="19082" y="3715"/>
                  </a:cubicBezTo>
                  <a:lnTo>
                    <a:pt x="17031" y="2637"/>
                  </a:lnTo>
                  <a:cubicBezTo>
                    <a:pt x="16826" y="2529"/>
                    <a:pt x="16613" y="2481"/>
                    <a:pt x="16406" y="2481"/>
                  </a:cubicBezTo>
                  <a:cubicBezTo>
                    <a:pt x="16198" y="2481"/>
                    <a:pt x="15996" y="2529"/>
                    <a:pt x="15812" y="2615"/>
                  </a:cubicBezTo>
                  <a:lnTo>
                    <a:pt x="15802" y="2610"/>
                  </a:lnTo>
                  <a:lnTo>
                    <a:pt x="13918" y="3349"/>
                  </a:lnTo>
                  <a:lnTo>
                    <a:pt x="14107" y="6392"/>
                  </a:lnTo>
                  <a:lnTo>
                    <a:pt x="3267" y="201"/>
                  </a:lnTo>
                  <a:cubicBezTo>
                    <a:pt x="3024" y="63"/>
                    <a:pt x="2769" y="0"/>
                    <a:pt x="25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905;p102"/>
            <p:cNvSpPr/>
            <p:nvPr/>
          </p:nvSpPr>
          <p:spPr>
            <a:xfrm>
              <a:off x="6206512" y="956556"/>
              <a:ext cx="980267" cy="2196431"/>
            </a:xfrm>
            <a:custGeom>
              <a:avLst/>
              <a:gdLst/>
              <a:ahLst/>
              <a:cxnLst/>
              <a:rect l="l" t="t" r="r" b="b"/>
              <a:pathLst>
                <a:path w="75975" h="170233" extrusionOk="0">
                  <a:moveTo>
                    <a:pt x="3572" y="1"/>
                  </a:moveTo>
                  <a:cubicBezTo>
                    <a:pt x="3246" y="1"/>
                    <a:pt x="2926" y="67"/>
                    <a:pt x="2629" y="187"/>
                  </a:cubicBezTo>
                  <a:lnTo>
                    <a:pt x="2622" y="171"/>
                  </a:lnTo>
                  <a:lnTo>
                    <a:pt x="0" y="1357"/>
                  </a:lnTo>
                  <a:lnTo>
                    <a:pt x="1066" y="5596"/>
                  </a:lnTo>
                  <a:lnTo>
                    <a:pt x="1066" y="124674"/>
                  </a:lnTo>
                  <a:cubicBezTo>
                    <a:pt x="1066" y="127099"/>
                    <a:pt x="2369" y="129337"/>
                    <a:pt x="4477" y="130537"/>
                  </a:cubicBezTo>
                  <a:lnTo>
                    <a:pt x="69435" y="167470"/>
                  </a:lnTo>
                  <a:lnTo>
                    <a:pt x="72219" y="170232"/>
                  </a:lnTo>
                  <a:lnTo>
                    <a:pt x="74571" y="169156"/>
                  </a:lnTo>
                  <a:cubicBezTo>
                    <a:pt x="74635" y="169125"/>
                    <a:pt x="74705" y="169104"/>
                    <a:pt x="74767" y="169067"/>
                  </a:cubicBezTo>
                  <a:lnTo>
                    <a:pt x="74784" y="169058"/>
                  </a:lnTo>
                  <a:lnTo>
                    <a:pt x="74784" y="169053"/>
                  </a:lnTo>
                  <a:cubicBezTo>
                    <a:pt x="75480" y="168632"/>
                    <a:pt x="75975" y="167877"/>
                    <a:pt x="75975" y="166948"/>
                  </a:cubicBezTo>
                  <a:lnTo>
                    <a:pt x="75975" y="45334"/>
                  </a:lnTo>
                  <a:cubicBezTo>
                    <a:pt x="75975" y="42924"/>
                    <a:pt x="74689" y="40698"/>
                    <a:pt x="72603" y="39494"/>
                  </a:cubicBezTo>
                  <a:lnTo>
                    <a:pt x="4768" y="325"/>
                  </a:lnTo>
                  <a:cubicBezTo>
                    <a:pt x="4380" y="101"/>
                    <a:pt x="3971" y="1"/>
                    <a:pt x="35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906;p102"/>
            <p:cNvSpPr/>
            <p:nvPr/>
          </p:nvSpPr>
          <p:spPr>
            <a:xfrm>
              <a:off x="6189675" y="970245"/>
              <a:ext cx="966526" cy="2186058"/>
            </a:xfrm>
            <a:custGeom>
              <a:avLst/>
              <a:gdLst/>
              <a:ahLst/>
              <a:cxnLst/>
              <a:rect l="l" t="t" r="r" b="b"/>
              <a:pathLst>
                <a:path w="74910" h="169429" extrusionOk="0">
                  <a:moveTo>
                    <a:pt x="2471" y="0"/>
                  </a:moveTo>
                  <a:cubicBezTo>
                    <a:pt x="1183" y="0"/>
                    <a:pt x="1" y="1031"/>
                    <a:pt x="1" y="2471"/>
                  </a:cubicBezTo>
                  <a:lnTo>
                    <a:pt x="1" y="124684"/>
                  </a:lnTo>
                  <a:cubicBezTo>
                    <a:pt x="1" y="127109"/>
                    <a:pt x="1303" y="129347"/>
                    <a:pt x="3411" y="130546"/>
                  </a:cubicBezTo>
                  <a:lnTo>
                    <a:pt x="71222" y="169103"/>
                  </a:lnTo>
                  <a:cubicBezTo>
                    <a:pt x="71616" y="169326"/>
                    <a:pt x="72032" y="169428"/>
                    <a:pt x="72438" y="169428"/>
                  </a:cubicBezTo>
                  <a:cubicBezTo>
                    <a:pt x="73727" y="169428"/>
                    <a:pt x="74909" y="168397"/>
                    <a:pt x="74909" y="166957"/>
                  </a:cubicBezTo>
                  <a:lnTo>
                    <a:pt x="74909" y="45343"/>
                  </a:lnTo>
                  <a:cubicBezTo>
                    <a:pt x="74909" y="42934"/>
                    <a:pt x="73624" y="40708"/>
                    <a:pt x="71537" y="39504"/>
                  </a:cubicBezTo>
                  <a:lnTo>
                    <a:pt x="3701" y="335"/>
                  </a:lnTo>
                  <a:cubicBezTo>
                    <a:pt x="3304" y="105"/>
                    <a:pt x="2882" y="0"/>
                    <a:pt x="24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907;p102"/>
            <p:cNvSpPr/>
            <p:nvPr/>
          </p:nvSpPr>
          <p:spPr>
            <a:xfrm>
              <a:off x="6328054" y="1259210"/>
              <a:ext cx="344871" cy="442969"/>
            </a:xfrm>
            <a:custGeom>
              <a:avLst/>
              <a:gdLst/>
              <a:ahLst/>
              <a:cxnLst/>
              <a:rect l="l" t="t" r="r" b="b"/>
              <a:pathLst>
                <a:path w="26729" h="34332" extrusionOk="0">
                  <a:moveTo>
                    <a:pt x="1408" y="0"/>
                  </a:moveTo>
                  <a:cubicBezTo>
                    <a:pt x="674" y="0"/>
                    <a:pt x="1" y="586"/>
                    <a:pt x="1" y="1406"/>
                  </a:cubicBezTo>
                  <a:lnTo>
                    <a:pt x="1" y="18066"/>
                  </a:lnTo>
                  <a:cubicBezTo>
                    <a:pt x="1" y="19217"/>
                    <a:pt x="616" y="20280"/>
                    <a:pt x="1612" y="20857"/>
                  </a:cubicBezTo>
                  <a:lnTo>
                    <a:pt x="24622" y="34141"/>
                  </a:lnTo>
                  <a:cubicBezTo>
                    <a:pt x="24848" y="34272"/>
                    <a:pt x="25088" y="34331"/>
                    <a:pt x="25322" y="34331"/>
                  </a:cubicBezTo>
                  <a:cubicBezTo>
                    <a:pt x="26056" y="34331"/>
                    <a:pt x="26729" y="33744"/>
                    <a:pt x="26729" y="32924"/>
                  </a:cubicBezTo>
                  <a:lnTo>
                    <a:pt x="26729" y="16266"/>
                  </a:lnTo>
                  <a:cubicBezTo>
                    <a:pt x="26729" y="15114"/>
                    <a:pt x="26115" y="14050"/>
                    <a:pt x="25117" y="13474"/>
                  </a:cubicBezTo>
                  <a:lnTo>
                    <a:pt x="2109" y="191"/>
                  </a:lnTo>
                  <a:cubicBezTo>
                    <a:pt x="1882" y="60"/>
                    <a:pt x="1642" y="0"/>
                    <a:pt x="1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908;p102"/>
            <p:cNvSpPr/>
            <p:nvPr/>
          </p:nvSpPr>
          <p:spPr>
            <a:xfrm>
              <a:off x="6724638" y="1480681"/>
              <a:ext cx="286500" cy="201176"/>
            </a:xfrm>
            <a:custGeom>
              <a:avLst/>
              <a:gdLst/>
              <a:ahLst/>
              <a:cxnLst/>
              <a:rect l="l" t="t" r="r" b="b"/>
              <a:pathLst>
                <a:path w="22205" h="15592" extrusionOk="0">
                  <a:moveTo>
                    <a:pt x="1169" y="0"/>
                  </a:moveTo>
                  <a:cubicBezTo>
                    <a:pt x="560" y="0"/>
                    <a:pt x="0" y="488"/>
                    <a:pt x="0" y="1169"/>
                  </a:cubicBezTo>
                  <a:lnTo>
                    <a:pt x="0" y="2079"/>
                  </a:lnTo>
                  <a:cubicBezTo>
                    <a:pt x="0" y="3035"/>
                    <a:pt x="511" y="3919"/>
                    <a:pt x="1340" y="4397"/>
                  </a:cubicBezTo>
                  <a:lnTo>
                    <a:pt x="20454" y="15433"/>
                  </a:lnTo>
                  <a:cubicBezTo>
                    <a:pt x="20641" y="15541"/>
                    <a:pt x="20841" y="15591"/>
                    <a:pt x="21035" y="15591"/>
                  </a:cubicBezTo>
                  <a:cubicBezTo>
                    <a:pt x="21644" y="15591"/>
                    <a:pt x="22203" y="15103"/>
                    <a:pt x="22203" y="14422"/>
                  </a:cubicBezTo>
                  <a:lnTo>
                    <a:pt x="22203" y="13512"/>
                  </a:lnTo>
                  <a:cubicBezTo>
                    <a:pt x="22204" y="12556"/>
                    <a:pt x="21693" y="11671"/>
                    <a:pt x="20865" y="11194"/>
                  </a:cubicBezTo>
                  <a:lnTo>
                    <a:pt x="1751" y="158"/>
                  </a:lnTo>
                  <a:cubicBezTo>
                    <a:pt x="1563" y="50"/>
                    <a:pt x="1364" y="0"/>
                    <a:pt x="1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909;p102"/>
            <p:cNvSpPr/>
            <p:nvPr/>
          </p:nvSpPr>
          <p:spPr>
            <a:xfrm>
              <a:off x="6328054" y="1621796"/>
              <a:ext cx="694374" cy="441485"/>
            </a:xfrm>
            <a:custGeom>
              <a:avLst/>
              <a:gdLst/>
              <a:ahLst/>
              <a:cxnLst/>
              <a:rect l="l" t="t" r="r" b="b"/>
              <a:pathLst>
                <a:path w="53817" h="34217" extrusionOk="0">
                  <a:moveTo>
                    <a:pt x="1170" y="1"/>
                  </a:moveTo>
                  <a:cubicBezTo>
                    <a:pt x="560" y="1"/>
                    <a:pt x="1" y="488"/>
                    <a:pt x="1" y="1169"/>
                  </a:cubicBezTo>
                  <a:lnTo>
                    <a:pt x="1" y="2080"/>
                  </a:lnTo>
                  <a:cubicBezTo>
                    <a:pt x="1" y="3035"/>
                    <a:pt x="511" y="3919"/>
                    <a:pt x="1340" y="4397"/>
                  </a:cubicBezTo>
                  <a:lnTo>
                    <a:pt x="52066" y="34059"/>
                  </a:lnTo>
                  <a:cubicBezTo>
                    <a:pt x="52254" y="34167"/>
                    <a:pt x="52453" y="34217"/>
                    <a:pt x="52648" y="34217"/>
                  </a:cubicBezTo>
                  <a:cubicBezTo>
                    <a:pt x="53257" y="34217"/>
                    <a:pt x="53817" y="33729"/>
                    <a:pt x="53817" y="33048"/>
                  </a:cubicBezTo>
                  <a:lnTo>
                    <a:pt x="53817" y="32139"/>
                  </a:lnTo>
                  <a:cubicBezTo>
                    <a:pt x="53817" y="31182"/>
                    <a:pt x="53306" y="30298"/>
                    <a:pt x="52478" y="29820"/>
                  </a:cubicBezTo>
                  <a:lnTo>
                    <a:pt x="1751" y="159"/>
                  </a:lnTo>
                  <a:cubicBezTo>
                    <a:pt x="1563" y="50"/>
                    <a:pt x="1364" y="1"/>
                    <a:pt x="1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910;p102"/>
            <p:cNvSpPr/>
            <p:nvPr/>
          </p:nvSpPr>
          <p:spPr>
            <a:xfrm>
              <a:off x="6328054" y="1741918"/>
              <a:ext cx="694374" cy="441485"/>
            </a:xfrm>
            <a:custGeom>
              <a:avLst/>
              <a:gdLst/>
              <a:ahLst/>
              <a:cxnLst/>
              <a:rect l="l" t="t" r="r" b="b"/>
              <a:pathLst>
                <a:path w="53817" h="34217" extrusionOk="0">
                  <a:moveTo>
                    <a:pt x="1170" y="1"/>
                  </a:moveTo>
                  <a:cubicBezTo>
                    <a:pt x="560" y="1"/>
                    <a:pt x="1" y="489"/>
                    <a:pt x="1" y="1169"/>
                  </a:cubicBezTo>
                  <a:lnTo>
                    <a:pt x="1" y="2080"/>
                  </a:lnTo>
                  <a:cubicBezTo>
                    <a:pt x="1" y="3035"/>
                    <a:pt x="511" y="3919"/>
                    <a:pt x="1340" y="4397"/>
                  </a:cubicBezTo>
                  <a:lnTo>
                    <a:pt x="52066" y="34059"/>
                  </a:lnTo>
                  <a:cubicBezTo>
                    <a:pt x="52254" y="34167"/>
                    <a:pt x="52453" y="34217"/>
                    <a:pt x="52648" y="34217"/>
                  </a:cubicBezTo>
                  <a:cubicBezTo>
                    <a:pt x="53257" y="34217"/>
                    <a:pt x="53817" y="33729"/>
                    <a:pt x="53817" y="33048"/>
                  </a:cubicBezTo>
                  <a:lnTo>
                    <a:pt x="53817" y="32139"/>
                  </a:lnTo>
                  <a:cubicBezTo>
                    <a:pt x="53817" y="31182"/>
                    <a:pt x="53306" y="30298"/>
                    <a:pt x="52478" y="29820"/>
                  </a:cubicBezTo>
                  <a:lnTo>
                    <a:pt x="1751" y="159"/>
                  </a:lnTo>
                  <a:cubicBezTo>
                    <a:pt x="1563" y="50"/>
                    <a:pt x="1364" y="1"/>
                    <a:pt x="1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911;p102"/>
            <p:cNvSpPr/>
            <p:nvPr/>
          </p:nvSpPr>
          <p:spPr>
            <a:xfrm>
              <a:off x="6328054" y="1862040"/>
              <a:ext cx="694374" cy="441472"/>
            </a:xfrm>
            <a:custGeom>
              <a:avLst/>
              <a:gdLst/>
              <a:ahLst/>
              <a:cxnLst/>
              <a:rect l="l" t="t" r="r" b="b"/>
              <a:pathLst>
                <a:path w="53817" h="34216" extrusionOk="0">
                  <a:moveTo>
                    <a:pt x="1169" y="0"/>
                  </a:moveTo>
                  <a:cubicBezTo>
                    <a:pt x="560" y="0"/>
                    <a:pt x="1" y="488"/>
                    <a:pt x="1" y="1169"/>
                  </a:cubicBezTo>
                  <a:lnTo>
                    <a:pt x="1" y="2079"/>
                  </a:lnTo>
                  <a:cubicBezTo>
                    <a:pt x="1" y="3035"/>
                    <a:pt x="511" y="3919"/>
                    <a:pt x="1340" y="4397"/>
                  </a:cubicBezTo>
                  <a:lnTo>
                    <a:pt x="52066" y="34057"/>
                  </a:lnTo>
                  <a:cubicBezTo>
                    <a:pt x="52254" y="34166"/>
                    <a:pt x="52454" y="34216"/>
                    <a:pt x="52648" y="34216"/>
                  </a:cubicBezTo>
                  <a:cubicBezTo>
                    <a:pt x="53258" y="34216"/>
                    <a:pt x="53817" y="33728"/>
                    <a:pt x="53817" y="33047"/>
                  </a:cubicBezTo>
                  <a:lnTo>
                    <a:pt x="53817" y="32138"/>
                  </a:lnTo>
                  <a:cubicBezTo>
                    <a:pt x="53817" y="31181"/>
                    <a:pt x="53306" y="30297"/>
                    <a:pt x="52478" y="29819"/>
                  </a:cubicBezTo>
                  <a:lnTo>
                    <a:pt x="1751" y="158"/>
                  </a:lnTo>
                  <a:cubicBezTo>
                    <a:pt x="1563" y="50"/>
                    <a:pt x="1364" y="0"/>
                    <a:pt x="1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2912;p102"/>
            <p:cNvSpPr/>
            <p:nvPr/>
          </p:nvSpPr>
          <p:spPr>
            <a:xfrm>
              <a:off x="6328054" y="1982163"/>
              <a:ext cx="694374" cy="441472"/>
            </a:xfrm>
            <a:custGeom>
              <a:avLst/>
              <a:gdLst/>
              <a:ahLst/>
              <a:cxnLst/>
              <a:rect l="l" t="t" r="r" b="b"/>
              <a:pathLst>
                <a:path w="53817" h="34216" extrusionOk="0">
                  <a:moveTo>
                    <a:pt x="1169" y="0"/>
                  </a:moveTo>
                  <a:cubicBezTo>
                    <a:pt x="560" y="0"/>
                    <a:pt x="1" y="488"/>
                    <a:pt x="1" y="1169"/>
                  </a:cubicBezTo>
                  <a:lnTo>
                    <a:pt x="1" y="2078"/>
                  </a:lnTo>
                  <a:cubicBezTo>
                    <a:pt x="1" y="3035"/>
                    <a:pt x="511" y="3919"/>
                    <a:pt x="1340" y="4397"/>
                  </a:cubicBezTo>
                  <a:lnTo>
                    <a:pt x="52066" y="34057"/>
                  </a:lnTo>
                  <a:cubicBezTo>
                    <a:pt x="52254" y="34166"/>
                    <a:pt x="52454" y="34216"/>
                    <a:pt x="52648" y="34216"/>
                  </a:cubicBezTo>
                  <a:cubicBezTo>
                    <a:pt x="53258" y="34216"/>
                    <a:pt x="53817" y="33728"/>
                    <a:pt x="53817" y="33046"/>
                  </a:cubicBezTo>
                  <a:lnTo>
                    <a:pt x="53817" y="32138"/>
                  </a:lnTo>
                  <a:cubicBezTo>
                    <a:pt x="53817" y="31181"/>
                    <a:pt x="53306" y="30297"/>
                    <a:pt x="52478" y="29818"/>
                  </a:cubicBezTo>
                  <a:lnTo>
                    <a:pt x="1751" y="158"/>
                  </a:lnTo>
                  <a:cubicBezTo>
                    <a:pt x="1563" y="50"/>
                    <a:pt x="1364" y="0"/>
                    <a:pt x="1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913;p102"/>
            <p:cNvSpPr/>
            <p:nvPr/>
          </p:nvSpPr>
          <p:spPr>
            <a:xfrm>
              <a:off x="6328054" y="2102285"/>
              <a:ext cx="694374" cy="441472"/>
            </a:xfrm>
            <a:custGeom>
              <a:avLst/>
              <a:gdLst/>
              <a:ahLst/>
              <a:cxnLst/>
              <a:rect l="l" t="t" r="r" b="b"/>
              <a:pathLst>
                <a:path w="53817" h="34216" extrusionOk="0">
                  <a:moveTo>
                    <a:pt x="1169" y="0"/>
                  </a:moveTo>
                  <a:cubicBezTo>
                    <a:pt x="560" y="0"/>
                    <a:pt x="1" y="488"/>
                    <a:pt x="1" y="1169"/>
                  </a:cubicBezTo>
                  <a:lnTo>
                    <a:pt x="1" y="2078"/>
                  </a:lnTo>
                  <a:cubicBezTo>
                    <a:pt x="1" y="3035"/>
                    <a:pt x="511" y="3919"/>
                    <a:pt x="1340" y="4397"/>
                  </a:cubicBezTo>
                  <a:lnTo>
                    <a:pt x="52066" y="34057"/>
                  </a:lnTo>
                  <a:cubicBezTo>
                    <a:pt x="52254" y="34166"/>
                    <a:pt x="52454" y="34216"/>
                    <a:pt x="52648" y="34216"/>
                  </a:cubicBezTo>
                  <a:cubicBezTo>
                    <a:pt x="53258" y="34216"/>
                    <a:pt x="53817" y="33728"/>
                    <a:pt x="53817" y="33046"/>
                  </a:cubicBezTo>
                  <a:lnTo>
                    <a:pt x="53817" y="32137"/>
                  </a:lnTo>
                  <a:cubicBezTo>
                    <a:pt x="53817" y="31181"/>
                    <a:pt x="53306" y="30297"/>
                    <a:pt x="52478" y="29818"/>
                  </a:cubicBezTo>
                  <a:lnTo>
                    <a:pt x="1751" y="158"/>
                  </a:lnTo>
                  <a:cubicBezTo>
                    <a:pt x="1563" y="50"/>
                    <a:pt x="1364" y="0"/>
                    <a:pt x="1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914;p102"/>
            <p:cNvSpPr/>
            <p:nvPr/>
          </p:nvSpPr>
          <p:spPr>
            <a:xfrm>
              <a:off x="6328054" y="2222394"/>
              <a:ext cx="694374" cy="441485"/>
            </a:xfrm>
            <a:custGeom>
              <a:avLst/>
              <a:gdLst/>
              <a:ahLst/>
              <a:cxnLst/>
              <a:rect l="l" t="t" r="r" b="b"/>
              <a:pathLst>
                <a:path w="53817" h="34217" extrusionOk="0">
                  <a:moveTo>
                    <a:pt x="1169" y="1"/>
                  </a:moveTo>
                  <a:cubicBezTo>
                    <a:pt x="560" y="1"/>
                    <a:pt x="1" y="489"/>
                    <a:pt x="1" y="1170"/>
                  </a:cubicBezTo>
                  <a:lnTo>
                    <a:pt x="1" y="2079"/>
                  </a:lnTo>
                  <a:cubicBezTo>
                    <a:pt x="1" y="3036"/>
                    <a:pt x="511" y="3920"/>
                    <a:pt x="1340" y="4398"/>
                  </a:cubicBezTo>
                  <a:lnTo>
                    <a:pt x="52066" y="34058"/>
                  </a:lnTo>
                  <a:cubicBezTo>
                    <a:pt x="52254" y="34167"/>
                    <a:pt x="52454" y="34217"/>
                    <a:pt x="52648" y="34217"/>
                  </a:cubicBezTo>
                  <a:cubicBezTo>
                    <a:pt x="53258" y="34217"/>
                    <a:pt x="53817" y="33729"/>
                    <a:pt x="53817" y="33047"/>
                  </a:cubicBezTo>
                  <a:lnTo>
                    <a:pt x="53817" y="32138"/>
                  </a:lnTo>
                  <a:cubicBezTo>
                    <a:pt x="53817" y="31181"/>
                    <a:pt x="53306" y="30298"/>
                    <a:pt x="52478" y="29819"/>
                  </a:cubicBezTo>
                  <a:lnTo>
                    <a:pt x="1751" y="159"/>
                  </a:lnTo>
                  <a:cubicBezTo>
                    <a:pt x="1563" y="51"/>
                    <a:pt x="1364"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915;p102"/>
            <p:cNvSpPr/>
            <p:nvPr/>
          </p:nvSpPr>
          <p:spPr>
            <a:xfrm>
              <a:off x="6328054" y="2342517"/>
              <a:ext cx="694374" cy="441485"/>
            </a:xfrm>
            <a:custGeom>
              <a:avLst/>
              <a:gdLst/>
              <a:ahLst/>
              <a:cxnLst/>
              <a:rect l="l" t="t" r="r" b="b"/>
              <a:pathLst>
                <a:path w="53817" h="34217" extrusionOk="0">
                  <a:moveTo>
                    <a:pt x="1169" y="1"/>
                  </a:moveTo>
                  <a:cubicBezTo>
                    <a:pt x="559" y="1"/>
                    <a:pt x="1" y="488"/>
                    <a:pt x="1" y="1170"/>
                  </a:cubicBezTo>
                  <a:lnTo>
                    <a:pt x="1" y="2079"/>
                  </a:lnTo>
                  <a:cubicBezTo>
                    <a:pt x="1" y="3036"/>
                    <a:pt x="511" y="3920"/>
                    <a:pt x="1340" y="4398"/>
                  </a:cubicBezTo>
                  <a:lnTo>
                    <a:pt x="52066" y="34058"/>
                  </a:lnTo>
                  <a:cubicBezTo>
                    <a:pt x="52254" y="34167"/>
                    <a:pt x="52453" y="34216"/>
                    <a:pt x="52648" y="34216"/>
                  </a:cubicBezTo>
                  <a:cubicBezTo>
                    <a:pt x="53257" y="34216"/>
                    <a:pt x="53817" y="33728"/>
                    <a:pt x="53817" y="33047"/>
                  </a:cubicBezTo>
                  <a:lnTo>
                    <a:pt x="53817" y="32138"/>
                  </a:lnTo>
                  <a:cubicBezTo>
                    <a:pt x="53817" y="31181"/>
                    <a:pt x="53306" y="30298"/>
                    <a:pt x="52478" y="29819"/>
                  </a:cubicBezTo>
                  <a:lnTo>
                    <a:pt x="1751" y="159"/>
                  </a:lnTo>
                  <a:cubicBezTo>
                    <a:pt x="1563" y="50"/>
                    <a:pt x="1363"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916;p102"/>
            <p:cNvSpPr/>
            <p:nvPr/>
          </p:nvSpPr>
          <p:spPr>
            <a:xfrm>
              <a:off x="6328054" y="2462639"/>
              <a:ext cx="694374" cy="441485"/>
            </a:xfrm>
            <a:custGeom>
              <a:avLst/>
              <a:gdLst/>
              <a:ahLst/>
              <a:cxnLst/>
              <a:rect l="l" t="t" r="r" b="b"/>
              <a:pathLst>
                <a:path w="53817" h="34217" extrusionOk="0">
                  <a:moveTo>
                    <a:pt x="1169" y="1"/>
                  </a:moveTo>
                  <a:cubicBezTo>
                    <a:pt x="559" y="1"/>
                    <a:pt x="1" y="488"/>
                    <a:pt x="1" y="1170"/>
                  </a:cubicBezTo>
                  <a:lnTo>
                    <a:pt x="1" y="2079"/>
                  </a:lnTo>
                  <a:cubicBezTo>
                    <a:pt x="1" y="3036"/>
                    <a:pt x="511" y="3919"/>
                    <a:pt x="1340" y="4398"/>
                  </a:cubicBezTo>
                  <a:lnTo>
                    <a:pt x="52066" y="34058"/>
                  </a:lnTo>
                  <a:cubicBezTo>
                    <a:pt x="52254" y="34167"/>
                    <a:pt x="52453" y="34216"/>
                    <a:pt x="52648" y="34216"/>
                  </a:cubicBezTo>
                  <a:cubicBezTo>
                    <a:pt x="53257" y="34216"/>
                    <a:pt x="53817" y="33728"/>
                    <a:pt x="53817" y="33047"/>
                  </a:cubicBezTo>
                  <a:lnTo>
                    <a:pt x="53817" y="32138"/>
                  </a:lnTo>
                  <a:cubicBezTo>
                    <a:pt x="53817" y="31181"/>
                    <a:pt x="53306" y="30298"/>
                    <a:pt x="52478" y="29819"/>
                  </a:cubicBezTo>
                  <a:lnTo>
                    <a:pt x="1751" y="159"/>
                  </a:lnTo>
                  <a:cubicBezTo>
                    <a:pt x="1563" y="50"/>
                    <a:pt x="1363"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917;p102"/>
            <p:cNvSpPr/>
            <p:nvPr/>
          </p:nvSpPr>
          <p:spPr>
            <a:xfrm>
              <a:off x="6724638" y="1590985"/>
              <a:ext cx="286500" cy="201163"/>
            </a:xfrm>
            <a:custGeom>
              <a:avLst/>
              <a:gdLst/>
              <a:ahLst/>
              <a:cxnLst/>
              <a:rect l="l" t="t" r="r" b="b"/>
              <a:pathLst>
                <a:path w="22205" h="15591" extrusionOk="0">
                  <a:moveTo>
                    <a:pt x="1169" y="1"/>
                  </a:moveTo>
                  <a:cubicBezTo>
                    <a:pt x="559" y="1"/>
                    <a:pt x="0" y="488"/>
                    <a:pt x="0" y="1169"/>
                  </a:cubicBezTo>
                  <a:lnTo>
                    <a:pt x="0" y="2079"/>
                  </a:lnTo>
                  <a:cubicBezTo>
                    <a:pt x="0" y="3035"/>
                    <a:pt x="511" y="3920"/>
                    <a:pt x="1340" y="4398"/>
                  </a:cubicBezTo>
                  <a:lnTo>
                    <a:pt x="20454" y="15432"/>
                  </a:lnTo>
                  <a:cubicBezTo>
                    <a:pt x="20641" y="15541"/>
                    <a:pt x="20841" y="15591"/>
                    <a:pt x="21035" y="15591"/>
                  </a:cubicBezTo>
                  <a:cubicBezTo>
                    <a:pt x="21644" y="15591"/>
                    <a:pt x="22203" y="15103"/>
                    <a:pt x="22203" y="14421"/>
                  </a:cubicBezTo>
                  <a:lnTo>
                    <a:pt x="22203" y="13512"/>
                  </a:lnTo>
                  <a:cubicBezTo>
                    <a:pt x="22204" y="12556"/>
                    <a:pt x="21693" y="11672"/>
                    <a:pt x="20865" y="11193"/>
                  </a:cubicBezTo>
                  <a:lnTo>
                    <a:pt x="1751" y="159"/>
                  </a:lnTo>
                  <a:cubicBezTo>
                    <a:pt x="1563" y="50"/>
                    <a:pt x="1363"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918;p102"/>
            <p:cNvSpPr/>
            <p:nvPr/>
          </p:nvSpPr>
          <p:spPr>
            <a:xfrm>
              <a:off x="6724638" y="1701288"/>
              <a:ext cx="286500" cy="201163"/>
            </a:xfrm>
            <a:custGeom>
              <a:avLst/>
              <a:gdLst/>
              <a:ahLst/>
              <a:cxnLst/>
              <a:rect l="l" t="t" r="r" b="b"/>
              <a:pathLst>
                <a:path w="22205" h="15591" extrusionOk="0">
                  <a:moveTo>
                    <a:pt x="1169" y="0"/>
                  </a:moveTo>
                  <a:cubicBezTo>
                    <a:pt x="559" y="0"/>
                    <a:pt x="0" y="488"/>
                    <a:pt x="0" y="1170"/>
                  </a:cubicBezTo>
                  <a:lnTo>
                    <a:pt x="0" y="2078"/>
                  </a:lnTo>
                  <a:cubicBezTo>
                    <a:pt x="0" y="3035"/>
                    <a:pt x="511" y="3919"/>
                    <a:pt x="1340" y="4398"/>
                  </a:cubicBezTo>
                  <a:lnTo>
                    <a:pt x="20454" y="15432"/>
                  </a:lnTo>
                  <a:cubicBezTo>
                    <a:pt x="20642" y="15541"/>
                    <a:pt x="20841" y="15590"/>
                    <a:pt x="21035" y="15590"/>
                  </a:cubicBezTo>
                  <a:cubicBezTo>
                    <a:pt x="21644" y="15590"/>
                    <a:pt x="22203" y="15103"/>
                    <a:pt x="22203" y="14421"/>
                  </a:cubicBezTo>
                  <a:lnTo>
                    <a:pt x="22203" y="13512"/>
                  </a:lnTo>
                  <a:cubicBezTo>
                    <a:pt x="22204" y="12555"/>
                    <a:pt x="21693" y="11671"/>
                    <a:pt x="20865" y="11193"/>
                  </a:cubicBezTo>
                  <a:lnTo>
                    <a:pt x="1751" y="159"/>
                  </a:lnTo>
                  <a:cubicBezTo>
                    <a:pt x="1563" y="50"/>
                    <a:pt x="1363" y="0"/>
                    <a:pt x="11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919;p102"/>
            <p:cNvSpPr/>
            <p:nvPr/>
          </p:nvSpPr>
          <p:spPr>
            <a:xfrm>
              <a:off x="6477555" y="1074253"/>
              <a:ext cx="421499" cy="349142"/>
            </a:xfrm>
            <a:custGeom>
              <a:avLst/>
              <a:gdLst/>
              <a:ahLst/>
              <a:cxnLst/>
              <a:rect l="l" t="t" r="r" b="b"/>
              <a:pathLst>
                <a:path w="32668" h="27060" extrusionOk="0">
                  <a:moveTo>
                    <a:pt x="15788" y="4232"/>
                  </a:moveTo>
                  <a:lnTo>
                    <a:pt x="17609" y="5280"/>
                  </a:lnTo>
                  <a:lnTo>
                    <a:pt x="17609" y="7506"/>
                  </a:lnTo>
                  <a:lnTo>
                    <a:pt x="15788" y="6416"/>
                  </a:lnTo>
                  <a:lnTo>
                    <a:pt x="15788" y="4232"/>
                  </a:lnTo>
                  <a:close/>
                  <a:moveTo>
                    <a:pt x="1544" y="0"/>
                  </a:moveTo>
                  <a:cubicBezTo>
                    <a:pt x="738" y="0"/>
                    <a:pt x="1" y="645"/>
                    <a:pt x="1" y="1544"/>
                  </a:cubicBezTo>
                  <a:lnTo>
                    <a:pt x="1" y="8403"/>
                  </a:lnTo>
                  <a:lnTo>
                    <a:pt x="32668" y="27060"/>
                  </a:lnTo>
                  <a:lnTo>
                    <a:pt x="32668" y="19007"/>
                  </a:lnTo>
                  <a:cubicBezTo>
                    <a:pt x="32668" y="18102"/>
                    <a:pt x="32183" y="17268"/>
                    <a:pt x="31398" y="16819"/>
                  </a:cubicBezTo>
                  <a:lnTo>
                    <a:pt x="19574" y="10066"/>
                  </a:lnTo>
                  <a:lnTo>
                    <a:pt x="19574" y="6125"/>
                  </a:lnTo>
                  <a:cubicBezTo>
                    <a:pt x="19574" y="5115"/>
                    <a:pt x="19015" y="4189"/>
                    <a:pt x="18122" y="3719"/>
                  </a:cubicBezTo>
                  <a:lnTo>
                    <a:pt x="16071" y="2641"/>
                  </a:lnTo>
                  <a:cubicBezTo>
                    <a:pt x="15861" y="2531"/>
                    <a:pt x="15642" y="2480"/>
                    <a:pt x="15428" y="2480"/>
                  </a:cubicBezTo>
                  <a:cubicBezTo>
                    <a:pt x="14705" y="2480"/>
                    <a:pt x="14047" y="3060"/>
                    <a:pt x="14047" y="3862"/>
                  </a:cubicBezTo>
                  <a:lnTo>
                    <a:pt x="14047" y="6910"/>
                  </a:lnTo>
                  <a:lnTo>
                    <a:pt x="2306" y="206"/>
                  </a:lnTo>
                  <a:cubicBezTo>
                    <a:pt x="2060" y="65"/>
                    <a:pt x="1798" y="0"/>
                    <a:pt x="15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2920;p102"/>
            <p:cNvSpPr/>
            <p:nvPr/>
          </p:nvSpPr>
          <p:spPr>
            <a:xfrm>
              <a:off x="6427326" y="1488797"/>
              <a:ext cx="116161" cy="158752"/>
            </a:xfrm>
            <a:custGeom>
              <a:avLst/>
              <a:gdLst/>
              <a:ahLst/>
              <a:cxnLst/>
              <a:rect l="l" t="t" r="r" b="b"/>
              <a:pathLst>
                <a:path w="9003" h="12304" extrusionOk="0">
                  <a:moveTo>
                    <a:pt x="3590" y="1"/>
                  </a:moveTo>
                  <a:cubicBezTo>
                    <a:pt x="1715" y="1"/>
                    <a:pt x="0" y="1502"/>
                    <a:pt x="0" y="3591"/>
                  </a:cubicBezTo>
                  <a:lnTo>
                    <a:pt x="0" y="7107"/>
                  </a:lnTo>
                  <a:lnTo>
                    <a:pt x="9003" y="12304"/>
                  </a:lnTo>
                  <a:lnTo>
                    <a:pt x="9003" y="6719"/>
                  </a:lnTo>
                  <a:cubicBezTo>
                    <a:pt x="9003" y="4126"/>
                    <a:pt x="7602" y="1733"/>
                    <a:pt x="5340" y="465"/>
                  </a:cubicBezTo>
                  <a:cubicBezTo>
                    <a:pt x="4772" y="146"/>
                    <a:pt x="4173" y="1"/>
                    <a:pt x="35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921;p102"/>
            <p:cNvSpPr/>
            <p:nvPr/>
          </p:nvSpPr>
          <p:spPr>
            <a:xfrm>
              <a:off x="6436461" y="1363965"/>
              <a:ext cx="97878" cy="110807"/>
            </a:xfrm>
            <a:custGeom>
              <a:avLst/>
              <a:gdLst/>
              <a:ahLst/>
              <a:cxnLst/>
              <a:rect l="l" t="t" r="r" b="b"/>
              <a:pathLst>
                <a:path w="7586" h="8588" extrusionOk="0">
                  <a:moveTo>
                    <a:pt x="3026" y="0"/>
                  </a:moveTo>
                  <a:cubicBezTo>
                    <a:pt x="1446" y="0"/>
                    <a:pt x="1" y="1265"/>
                    <a:pt x="1" y="3025"/>
                  </a:cubicBezTo>
                  <a:lnTo>
                    <a:pt x="1" y="3539"/>
                  </a:lnTo>
                  <a:lnTo>
                    <a:pt x="41" y="3539"/>
                  </a:lnTo>
                  <a:cubicBezTo>
                    <a:pt x="239" y="5482"/>
                    <a:pt x="1361" y="7228"/>
                    <a:pt x="3086" y="8196"/>
                  </a:cubicBezTo>
                  <a:cubicBezTo>
                    <a:pt x="3564" y="8465"/>
                    <a:pt x="4069" y="8587"/>
                    <a:pt x="4561" y="8587"/>
                  </a:cubicBezTo>
                  <a:cubicBezTo>
                    <a:pt x="6140" y="8587"/>
                    <a:pt x="7585" y="7323"/>
                    <a:pt x="7585" y="5562"/>
                  </a:cubicBezTo>
                  <a:lnTo>
                    <a:pt x="7585" y="5002"/>
                  </a:lnTo>
                  <a:lnTo>
                    <a:pt x="7541" y="5002"/>
                  </a:lnTo>
                  <a:cubicBezTo>
                    <a:pt x="7330" y="3077"/>
                    <a:pt x="6211" y="1353"/>
                    <a:pt x="4500" y="391"/>
                  </a:cubicBezTo>
                  <a:cubicBezTo>
                    <a:pt x="4022" y="123"/>
                    <a:pt x="3517" y="0"/>
                    <a:pt x="30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309866"/>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800" b="1" dirty="0">
                <a:effectLst/>
                <a:latin typeface="Times New Roman" panose="02020603050405020304" pitchFamily="18" charset="0"/>
                <a:ea typeface="Calibri" panose="020F0502020204030204" pitchFamily="34" charset="0"/>
                <a:cs typeface="Arial" panose="020B0604020202020204" pitchFamily="34" charset="0"/>
              </a:rPr>
              <a:t>Dataset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369740" y="613450"/>
            <a:ext cx="7355256" cy="4145353"/>
          </a:xfrm>
          <a:prstGeom prst="rect">
            <a:avLst/>
          </a:prstGeom>
        </p:spPr>
        <p:txBody>
          <a:bodyPr spcFirstLastPara="1" wrap="square" lIns="91425" tIns="91425" rIns="91425" bIns="91425" anchor="t" anchorCtr="0">
            <a:noAutofit/>
          </a:bodyPr>
          <a:lstStyle/>
          <a:p>
            <a:pPr marL="0" marR="0" algn="just">
              <a:lnSpc>
                <a:spcPct val="200000"/>
              </a:lnSpc>
              <a:spcBef>
                <a:spcPts val="0"/>
              </a:spcBef>
              <a:spcAft>
                <a:spcPts val="1000"/>
              </a:spcAft>
            </a:pPr>
            <a:r>
              <a:rPr lang="en-US" sz="20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For x-ray model</a:t>
            </a:r>
          </a:p>
          <a:p>
            <a:pPr marL="0" marR="0" indent="0">
              <a:lnSpc>
                <a:spcPct val="200000"/>
              </a:lnSpc>
              <a:spcBef>
                <a:spcPts val="0"/>
              </a:spcBef>
              <a:spcAft>
                <a:spcPts val="0"/>
              </a:spcAft>
              <a:buNone/>
            </a:pPr>
            <a:r>
              <a:rPr lang="en-US" sz="1800" dirty="0">
                <a:solidFill>
                  <a:srgbClr val="002060"/>
                </a:solidFill>
                <a:effectLst/>
                <a:latin typeface="Times New Roman" panose="02020603050405020304" pitchFamily="18" charset="0"/>
                <a:ea typeface="Calibri" panose="020F0502020204030204" pitchFamily="34" charset="0"/>
              </a:rPr>
              <a:t>Total number of the images is </a:t>
            </a:r>
            <a:r>
              <a:rPr lang="en-US" sz="1800" b="1" dirty="0">
                <a:solidFill>
                  <a:srgbClr val="002060"/>
                </a:solidFill>
                <a:effectLst/>
                <a:latin typeface="Times New Roman" panose="02020603050405020304" pitchFamily="18" charset="0"/>
                <a:ea typeface="Calibri" panose="020F0502020204030204" pitchFamily="34" charset="0"/>
              </a:rPr>
              <a:t>54706.</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Dataset split into two classes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Cancer</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and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Normal</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Number of images classified as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Normal</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are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53548.</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Number of images classified as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Cancer</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are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1158.</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20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Number of patient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11913</a:t>
            </a:r>
          </a:p>
          <a:p>
            <a:pPr marL="0" marR="0" algn="just">
              <a:lnSpc>
                <a:spcPct val="200000"/>
              </a:lnSpc>
              <a:spcBef>
                <a:spcPts val="0"/>
              </a:spcBef>
              <a:spcAft>
                <a:spcPts val="1000"/>
              </a:spcAft>
            </a:pP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4="http://schemas.microsoft.com/office/powerpoint/2010/main" Requires="p14">
      <p:transition spd="slow" p14:dur="125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103859"/>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Dataset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203900" y="444683"/>
            <a:ext cx="7355256" cy="4447357"/>
          </a:xfrm>
          <a:prstGeom prst="rect">
            <a:avLst/>
          </a:prstGeom>
        </p:spPr>
        <p:txBody>
          <a:bodyPr spcFirstLastPara="1" wrap="square" lIns="91425" tIns="91425" rIns="91425" bIns="91425" anchor="t" anchorCtr="0">
            <a:noAutofit/>
          </a:bodyPr>
          <a:lstStyle/>
          <a:p>
            <a:pPr marL="342900" marR="0" lvl="0" indent="-342900" rtl="0">
              <a:lnSpc>
                <a:spcPct val="200000"/>
              </a:lnSpc>
              <a:spcBef>
                <a:spcPts val="0"/>
              </a:spcBef>
              <a:spcAft>
                <a:spcPts val="0"/>
              </a:spcAft>
              <a:buFont typeface="Symbol" panose="05050102010706020507" pitchFamily="18" charset="2"/>
              <a:buChar char=""/>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Before training we split the dataset into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Train Set</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Test Set </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with </a:t>
            </a:r>
          </a:p>
          <a:p>
            <a:pPr marL="0" marR="0" lvl="0" indent="0" rtl="0">
              <a:lnSpc>
                <a:spcPct val="200000"/>
              </a:lnSpc>
              <a:spcBef>
                <a:spcPts val="0"/>
              </a:spcBef>
              <a:spcAft>
                <a:spcPts val="0"/>
              </a:spcAft>
              <a:buNone/>
            </a:pP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80%</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to the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training</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20%</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to the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testing</a:t>
            </a:r>
          </a:p>
          <a:p>
            <a:pPr marL="342900" marR="0" lvl="0" indent="-342900" rtl="0">
              <a:lnSpc>
                <a:spcPct val="200000"/>
              </a:lnSpc>
              <a:spcBef>
                <a:spcPts val="0"/>
              </a:spcBef>
              <a:spcAft>
                <a:spcPts val="0"/>
              </a:spcAft>
              <a:buFont typeface="Symbol" panose="05050102010706020507" pitchFamily="18" charset="2"/>
              <a:buChar char=""/>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Normalization </a:t>
            </a:r>
          </a:p>
          <a:p>
            <a:pPr marL="342900" marR="0" lvl="0" indent="-342900" rtl="0">
              <a:lnSpc>
                <a:spcPct val="200000"/>
              </a:lnSpc>
              <a:spcBef>
                <a:spcPts val="0"/>
              </a:spcBef>
              <a:spcAft>
                <a:spcPts val="0"/>
              </a:spcAft>
              <a:buFont typeface="Symbol" panose="05050102010706020507" pitchFamily="18" charset="2"/>
              <a:buChar char=""/>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resizing the images to (512 * 512)</a:t>
            </a:r>
          </a:p>
          <a:p>
            <a:pPr marL="342900" marR="0" lvl="0" indent="-342900" algn="just">
              <a:lnSpc>
                <a:spcPct val="200000"/>
              </a:lnSpc>
              <a:spcBef>
                <a:spcPts val="0"/>
              </a:spcBef>
              <a:spcAft>
                <a:spcPts val="0"/>
              </a:spcAft>
              <a:buFont typeface="Symbol" panose="05050102010706020507" pitchFamily="18" charset="2"/>
              <a:buChar char=""/>
            </a:pP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Making over sampling to balance  image Cancer</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Normal After over sampling:</a:t>
            </a:r>
            <a:endPar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0"/>
              </a:spcAft>
              <a:buClr>
                <a:srgbClr val="000000"/>
              </a:buClr>
              <a:buFont typeface="Times New Roman" panose="02020603050405020304" pitchFamily="18" charset="0"/>
              <a:buChar char="-"/>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Total number of images classified as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Normal</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are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53548.</a:t>
            </a:r>
            <a:endPar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200000"/>
              </a:lnSpc>
              <a:spcBef>
                <a:spcPts val="0"/>
              </a:spcBef>
              <a:spcAft>
                <a:spcPts val="1000"/>
              </a:spcAft>
              <a:buClr>
                <a:srgbClr val="000000"/>
              </a:buClr>
              <a:buFont typeface="Times New Roman" panose="02020603050405020304" pitchFamily="18" charset="0"/>
              <a:buChar char="-"/>
            </a:pP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Total number of images classified as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Cancer</a:t>
            </a:r>
            <a:r>
              <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are </a:t>
            </a:r>
            <a:r>
              <a:rPr lang="en-US" sz="18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53548.</a:t>
            </a:r>
            <a:endParaRPr lang="en-US" sz="18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263720"/>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Sample: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p:cNvPicPr>
            <a:picLocks noChangeAspect="1"/>
          </p:cNvPicPr>
          <p:nvPr/>
        </p:nvPicPr>
        <p:blipFill rotWithShape="1">
          <a:blip r:embed="rId3"/>
          <a:srcRect b="25333"/>
          <a:stretch>
            <a:fillRect/>
          </a:stretch>
        </p:blipFill>
        <p:spPr>
          <a:xfrm>
            <a:off x="1939729" y="963898"/>
            <a:ext cx="5096527" cy="3840519"/>
          </a:xfrm>
          <a:prstGeom prst="rect">
            <a:avLst/>
          </a:prstGeom>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676425" y="262475"/>
            <a:ext cx="7791149" cy="644041"/>
          </a:xfrm>
          <a:prstGeom prst="rect">
            <a:avLst/>
          </a:prstGeom>
        </p:spPr>
        <p:txBody>
          <a:bodyPr spcFirstLastPara="1" wrap="square" lIns="91425" tIns="91425" rIns="91425" bIns="91425" anchor="t" anchorCtr="0">
            <a:noAutofit/>
          </a:bodyPr>
          <a:lstStyle/>
          <a:p>
            <a:pPr marR="0" algn="ctr">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cs typeface="Arial" panose="020B0604020202020204" pitchFamily="34" charset="0"/>
              </a:rPr>
              <a:t>T</a:t>
            </a:r>
            <a:r>
              <a:rPr lang="en-GB" sz="2400" b="1" dirty="0">
                <a:effectLst/>
                <a:latin typeface="Times New Roman" panose="02020603050405020304" pitchFamily="18" charset="0"/>
                <a:ea typeface="Calibri" panose="020F0502020204030204" pitchFamily="34" charset="0"/>
                <a:cs typeface="Arial" panose="020B0604020202020204" pitchFamily="34" charset="0"/>
              </a:rPr>
              <a:t>ools we used for building the </a:t>
            </a:r>
            <a:r>
              <a:rPr lang="en-US" sz="2400" b="1" dirty="0">
                <a:effectLst/>
                <a:latin typeface="Times New Roman" panose="02020603050405020304" pitchFamily="18" charset="0"/>
                <a:ea typeface="Calibri" panose="020F0502020204030204" pitchFamily="34" charset="0"/>
                <a:cs typeface="Arial" panose="020B0604020202020204" pitchFamily="34" charset="0"/>
              </a:rPr>
              <a:t>Histology &amp; X-Ray</a:t>
            </a:r>
            <a:r>
              <a:rPr lang="en-GB" sz="2400" b="1" dirty="0">
                <a:effectLst/>
                <a:latin typeface="Times New Roman" panose="02020603050405020304" pitchFamily="18" charset="0"/>
                <a:ea typeface="Calibri" panose="020F0502020204030204" pitchFamily="34" charset="0"/>
                <a:cs typeface="Arial" panose="020B0604020202020204" pitchFamily="34" charset="0"/>
              </a:rPr>
              <a:t> models:</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a:stretch>
            <a:fillRect/>
          </a:stretch>
        </p:blipFill>
        <p:spPr>
          <a:xfrm>
            <a:off x="5748299" y="1410363"/>
            <a:ext cx="351510" cy="385133"/>
          </a:xfrm>
          <a:prstGeom prst="rect">
            <a:avLst/>
          </a:prstGeom>
        </p:spPr>
      </p:pic>
      <p:pic>
        <p:nvPicPr>
          <p:cNvPr id="5" name="Picture 4"/>
          <p:cNvPicPr>
            <a:picLocks noChangeAspect="1"/>
          </p:cNvPicPr>
          <p:nvPr/>
        </p:nvPicPr>
        <p:blipFill>
          <a:blip r:embed="rId4"/>
          <a:stretch>
            <a:fillRect/>
          </a:stretch>
        </p:blipFill>
        <p:spPr>
          <a:xfrm>
            <a:off x="4882153" y="1876202"/>
            <a:ext cx="360083" cy="385133"/>
          </a:xfrm>
          <a:prstGeom prst="rect">
            <a:avLst/>
          </a:prstGeom>
        </p:spPr>
      </p:pic>
      <p:pic>
        <p:nvPicPr>
          <p:cNvPr id="7" name="Picture 6"/>
          <p:cNvPicPr>
            <a:picLocks noChangeAspect="1"/>
          </p:cNvPicPr>
          <p:nvPr/>
        </p:nvPicPr>
        <p:blipFill>
          <a:blip r:embed="rId5"/>
          <a:stretch>
            <a:fillRect/>
          </a:stretch>
        </p:blipFill>
        <p:spPr>
          <a:xfrm>
            <a:off x="3421208" y="2379213"/>
            <a:ext cx="351510" cy="351510"/>
          </a:xfrm>
          <a:prstGeom prst="rect">
            <a:avLst/>
          </a:prstGeom>
        </p:spPr>
      </p:pic>
      <p:pic>
        <p:nvPicPr>
          <p:cNvPr id="9" name="Picture 8"/>
          <p:cNvPicPr>
            <a:picLocks noChangeAspect="1"/>
          </p:cNvPicPr>
          <p:nvPr/>
        </p:nvPicPr>
        <p:blipFill>
          <a:blip r:embed="rId6"/>
          <a:stretch>
            <a:fillRect/>
          </a:stretch>
        </p:blipFill>
        <p:spPr>
          <a:xfrm>
            <a:off x="4728853" y="2860176"/>
            <a:ext cx="358536" cy="358536"/>
          </a:xfrm>
          <a:prstGeom prst="rect">
            <a:avLst/>
          </a:prstGeom>
        </p:spPr>
      </p:pic>
      <p:pic>
        <p:nvPicPr>
          <p:cNvPr id="13" name="Picture 12"/>
          <p:cNvPicPr>
            <a:picLocks noChangeAspect="1"/>
          </p:cNvPicPr>
          <p:nvPr/>
        </p:nvPicPr>
        <p:blipFill>
          <a:blip r:embed="rId7"/>
          <a:stretch>
            <a:fillRect/>
          </a:stretch>
        </p:blipFill>
        <p:spPr>
          <a:xfrm>
            <a:off x="4213464" y="3337587"/>
            <a:ext cx="358536" cy="415576"/>
          </a:xfrm>
          <a:prstGeom prst="rect">
            <a:avLst/>
          </a:prstGeom>
        </p:spPr>
      </p:pic>
      <p:sp>
        <p:nvSpPr>
          <p:cNvPr id="14" name="Google Shape;557;p56"/>
          <p:cNvSpPr txBox="1"/>
          <p:nvPr/>
        </p:nvSpPr>
        <p:spPr>
          <a:xfrm>
            <a:off x="1499418" y="1266636"/>
            <a:ext cx="4802321" cy="25766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erriweather Black" panose="00000A00000000000000"/>
              <a:buNone/>
              <a:defRPr sz="25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marR="0" lvl="1"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marR="0" lvl="2"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marR="0" lvl="3"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marR="0" lvl="4"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marR="0" lvl="5"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marR="0" lvl="6"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marR="0" lvl="7"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marR="0" lvl="8"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pPr marL="285750" indent="-285750" algn="l">
              <a:lnSpc>
                <a:spcPct val="107000"/>
              </a:lnSpc>
              <a:spcAft>
                <a:spcPts val="800"/>
              </a:spcAft>
              <a:buFont typeface="Arial" panose="020B0604020202020204" pitchFamily="34" charset="0"/>
              <a:buChar char="•"/>
            </a:pPr>
            <a:r>
              <a:rPr lang="en-GB" sz="2400" b="0" i="0" dirty="0">
                <a:solidFill>
                  <a:srgbClr val="32186B"/>
                </a:solidFill>
                <a:effectLst/>
                <a:latin typeface="Times New Roman" panose="02020603050405020304" pitchFamily="18" charset="0"/>
                <a:ea typeface="Calibri" panose="020F0502020204030204" pitchFamily="34" charset="0"/>
                <a:cs typeface="Arial" panose="020B0604020202020204" pitchFamily="34" charset="0"/>
              </a:rPr>
              <a:t>Python programming language </a:t>
            </a:r>
            <a:endParaRPr lang="en-US" sz="2400" dirty="0">
              <a:solidFill>
                <a:srgbClr val="32186B"/>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lnSpc>
                <a:spcPct val="107000"/>
              </a:lnSpc>
              <a:spcAft>
                <a:spcPts val="800"/>
              </a:spcAft>
              <a:buFont typeface="Arial" panose="020B0604020202020204" pitchFamily="34" charset="0"/>
              <a:buChar char="•"/>
            </a:pPr>
            <a:r>
              <a:rPr lang="en-GB" sz="2400" b="0" i="0" dirty="0">
                <a:solidFill>
                  <a:srgbClr val="32186B"/>
                </a:solidFill>
                <a:effectLst/>
                <a:latin typeface="Times New Roman" panose="02020603050405020304" pitchFamily="18" charset="0"/>
                <a:ea typeface="Calibri" panose="020F0502020204030204" pitchFamily="34" charset="0"/>
                <a:cs typeface="Arial" panose="020B0604020202020204" pitchFamily="34" charset="0"/>
              </a:rPr>
              <a:t>TensorFlow framework </a:t>
            </a:r>
            <a:endParaRPr lang="en-US" sz="2400" dirty="0">
              <a:solidFill>
                <a:srgbClr val="32186B"/>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lnSpc>
                <a:spcPct val="107000"/>
              </a:lnSpc>
              <a:spcAft>
                <a:spcPts val="800"/>
              </a:spcAft>
              <a:buFont typeface="Arial" panose="020B0604020202020204" pitchFamily="34" charset="0"/>
              <a:buChar char="•"/>
            </a:pPr>
            <a:r>
              <a:rPr lang="en-GB" sz="2400" b="0" i="0" dirty="0">
                <a:solidFill>
                  <a:srgbClr val="32186B"/>
                </a:solidFill>
                <a:effectLst/>
                <a:latin typeface="Times New Roman" panose="02020603050405020304" pitchFamily="18" charset="0"/>
                <a:ea typeface="Calibri" panose="020F0502020204030204" pitchFamily="34" charset="0"/>
                <a:cs typeface="Arial" panose="020B0604020202020204" pitchFamily="34" charset="0"/>
              </a:rPr>
              <a:t>Keras API </a:t>
            </a:r>
            <a:endParaRPr lang="en-US" sz="2400" dirty="0">
              <a:solidFill>
                <a:srgbClr val="32186B"/>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lnSpc>
                <a:spcPct val="107000"/>
              </a:lnSpc>
              <a:spcAft>
                <a:spcPts val="800"/>
              </a:spcAft>
              <a:buFont typeface="Arial" panose="020B0604020202020204" pitchFamily="34" charset="0"/>
              <a:buChar char="•"/>
            </a:pPr>
            <a:r>
              <a:rPr lang="en-GB" sz="2400" b="0" i="0" dirty="0">
                <a:solidFill>
                  <a:srgbClr val="32186B"/>
                </a:solidFill>
                <a:effectLst/>
                <a:latin typeface="Times New Roman" panose="02020603050405020304" pitchFamily="18" charset="0"/>
                <a:ea typeface="Calibri" panose="020F0502020204030204" pitchFamily="34" charset="0"/>
                <a:cs typeface="Arial" panose="020B0604020202020204" pitchFamily="34" charset="0"/>
              </a:rPr>
              <a:t>Anaconda distribution </a:t>
            </a:r>
            <a:endParaRPr lang="en-US" sz="2400" dirty="0">
              <a:solidFill>
                <a:srgbClr val="32186B"/>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lnSpc>
                <a:spcPct val="107000"/>
              </a:lnSpc>
              <a:spcAft>
                <a:spcPts val="800"/>
              </a:spcAft>
              <a:buFont typeface="Arial" panose="020B0604020202020204" pitchFamily="34" charset="0"/>
              <a:buChar char="•"/>
            </a:pPr>
            <a:r>
              <a:rPr lang="en-GB" sz="2400" b="0" i="0" dirty="0">
                <a:solidFill>
                  <a:srgbClr val="32186B"/>
                </a:solidFill>
                <a:effectLst/>
                <a:latin typeface="Times New Roman" panose="02020603050405020304" pitchFamily="18" charset="0"/>
                <a:ea typeface="Calibri" panose="020F0502020204030204" pitchFamily="34" charset="0"/>
                <a:cs typeface="Arial" panose="020B0604020202020204" pitchFamily="34" charset="0"/>
              </a:rPr>
              <a:t>Jupyter Notebook </a:t>
            </a:r>
            <a:endParaRPr lang="en-US" sz="2400"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757263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3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1000" fill="hold"/>
                                        <p:tgtEl>
                                          <p:spTgt spid="9"/>
                                        </p:tgtEl>
                                        <p:attrNameLst>
                                          <p:attrName>ppt_w</p:attrName>
                                        </p:attrNameLst>
                                      </p:cBhvr>
                                      <p:tavLst>
                                        <p:tav tm="0">
                                          <p:val>
                                            <p:fltVal val="0"/>
                                          </p:val>
                                        </p:tav>
                                        <p:tav tm="100000">
                                          <p:val>
                                            <p:strVal val="#ppt_w"/>
                                          </p:val>
                                        </p:tav>
                                      </p:tavLst>
                                    </p:anim>
                                    <p:anim calcmode="lin" valueType="num">
                                      <p:cBhvr>
                                        <p:cTn id="25" dur="1000" fill="hold"/>
                                        <p:tgtEl>
                                          <p:spTgt spid="9"/>
                                        </p:tgtEl>
                                        <p:attrNameLst>
                                          <p:attrName>ppt_h</p:attrName>
                                        </p:attrNameLst>
                                      </p:cBhvr>
                                      <p:tavLst>
                                        <p:tav tm="0">
                                          <p:val>
                                            <p:fltVal val="0"/>
                                          </p:val>
                                        </p:tav>
                                        <p:tav tm="100000">
                                          <p:val>
                                            <p:strVal val="#ppt_h"/>
                                          </p:val>
                                        </p:tav>
                                      </p:tavLst>
                                    </p:anim>
                                    <p:anim calcmode="lin" valueType="num">
                                      <p:cBhvr>
                                        <p:cTn id="26" dur="1000" fill="hold"/>
                                        <p:tgtEl>
                                          <p:spTgt spid="9"/>
                                        </p:tgtEl>
                                        <p:attrNameLst>
                                          <p:attrName>style.rotation</p:attrName>
                                        </p:attrNameLst>
                                      </p:cBhvr>
                                      <p:tavLst>
                                        <p:tav tm="0">
                                          <p:val>
                                            <p:fltVal val="90"/>
                                          </p:val>
                                        </p:tav>
                                        <p:tav tm="100000">
                                          <p:val>
                                            <p:fltVal val="0"/>
                                          </p:val>
                                        </p:tav>
                                      </p:tavLst>
                                    </p:anim>
                                    <p:animEffect transition="in" filter="fade">
                                      <p:cBhvr>
                                        <p:cTn id="27" dur="1000"/>
                                        <p:tgtEl>
                                          <p:spTgt spid="9"/>
                                        </p:tgtEl>
                                      </p:cBhvr>
                                    </p:animEffect>
                                  </p:childTnLst>
                                </p:cTn>
                              </p:par>
                              <p:par>
                                <p:cTn id="28" presetID="31"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207960"/>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2400" b="1" dirty="0">
                <a:effectLst/>
                <a:latin typeface="Times New Roman" panose="02020603050405020304" pitchFamily="18" charset="0"/>
                <a:ea typeface="Calibri" panose="020F0502020204030204" pitchFamily="34" charset="0"/>
              </a:rPr>
              <a:t>X-ray model</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346660" y="593464"/>
            <a:ext cx="7355256" cy="4400086"/>
          </a:xfrm>
          <a:prstGeom prst="rect">
            <a:avLst/>
          </a:prstGeom>
        </p:spPr>
        <p:txBody>
          <a:bodyPr spcFirstLastPara="1" wrap="square" lIns="91425" tIns="91425" rIns="91425" bIns="91425" anchor="t" anchorCtr="0">
            <a:noAutofit/>
          </a:bodyPr>
          <a:lstStyle/>
          <a:p>
            <a:pPr marL="342900" marR="0" lvl="0" indent="-342900" rtl="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Deep learning simulation of the human brain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X-ray images can provide valuable information about characteristics of tumors within the body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200000"/>
              </a:lnSpc>
              <a:spcBef>
                <a:spcPts val="0"/>
              </a:spcBef>
              <a:spcAft>
                <a:spcPts val="100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Arial" panose="020B0604020202020204" pitchFamily="34" charset="0"/>
              </a:rPr>
              <a:t>A CNN algorithm</a:t>
            </a:r>
            <a:r>
              <a:rPr lang="en-US" sz="1800" dirty="0">
                <a:effectLst/>
                <a:latin typeface="Times New Roman" panose="02020603050405020304" pitchFamily="18" charset="0"/>
                <a:ea typeface="Calibri" panose="020F0502020204030204" pitchFamily="34" charset="0"/>
                <a:cs typeface="Arial" panose="020B0604020202020204" pitchFamily="34" charset="0"/>
              </a:rPr>
              <a:t>, short for Convolutional Neural Network algorithm, is a specific type of deep learning algorithm commonly used for analyzing and processing visual data, such as images or videos. CNNs are highly effective in tasks such as image classification, object detection, and image segmentation.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885916" y="4436759"/>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2" name="Google Shape;558;p56"/>
          <p:cNvSpPr txBox="1"/>
          <p:nvPr/>
        </p:nvSpPr>
        <p:spPr>
          <a:xfrm>
            <a:off x="1362505" y="426720"/>
            <a:ext cx="7355256" cy="29624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algn="just">
              <a:lnSpc>
                <a:spcPct val="150000"/>
              </a:lnSpc>
              <a:spcBef>
                <a:spcPts val="0"/>
              </a:spcBef>
              <a:spcAft>
                <a:spcPts val="1000"/>
              </a:spcAft>
            </a:pPr>
            <a:r>
              <a:rPr lang="en-US" sz="20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Architecture and Components:</a:t>
            </a:r>
            <a:endParaRPr lang="en-US" sz="2000" b="1"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The model is </a:t>
            </a: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Sequential </a:t>
            </a:r>
          </a:p>
          <a:p>
            <a:pPr marL="0" marR="0" algn="just">
              <a:lnSpc>
                <a:spcPct val="150000"/>
              </a:lnSpc>
              <a:spcBef>
                <a:spcPts val="0"/>
              </a:spcBef>
              <a:spcAft>
                <a:spcPts val="1000"/>
              </a:spcAft>
            </a:pP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Input Layer: </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X-ray images of the breast as input with a dimension of </a:t>
            </a:r>
          </a:p>
          <a:p>
            <a:pPr marL="0" marR="0" algn="just">
              <a:lnSpc>
                <a:spcPct val="150000"/>
              </a:lnSpc>
              <a:spcBef>
                <a:spcPts val="0"/>
              </a:spcBef>
              <a:spcAft>
                <a:spcPts val="1000"/>
              </a:spcAft>
            </a:pP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(512 * 512), and pass it to layers for processing.</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1000"/>
              </a:spcAft>
            </a:pP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Convolutional Layers</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These layers apply convolution operations to extract features from the input images.</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2" name="Google Shape;558;p56"/>
          <p:cNvSpPr txBox="1"/>
          <p:nvPr/>
        </p:nvSpPr>
        <p:spPr>
          <a:xfrm>
            <a:off x="1385365" y="241921"/>
            <a:ext cx="7355256" cy="29624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algn="just">
              <a:lnSpc>
                <a:spcPct val="150000"/>
              </a:lnSpc>
              <a:spcBef>
                <a:spcPts val="0"/>
              </a:spcBef>
              <a:spcAft>
                <a:spcPts val="1000"/>
              </a:spcAft>
            </a:pP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Max Pooling Layers:</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These layers downscale the spatial dimensions of the feature maps generated by the convolutional layers.</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1000"/>
              </a:spcAft>
            </a:pP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Flatten Layer: </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This layer converts the 2D feature maps into a 1D vector.</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1000"/>
              </a:spcAft>
            </a:pPr>
            <a:r>
              <a:rPr lang="en-US" sz="18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Output layer:</a:t>
            </a:r>
            <a:r>
              <a:rPr lang="en-US" sz="18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responsible for producing the predictions for breast cancer classification.</a:t>
            </a:r>
            <a:endParaRPr lang="en-US" sz="18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965" y="110491"/>
            <a:ext cx="3926692" cy="3379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937" y="0"/>
            <a:ext cx="6300543" cy="316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1417" y="2956560"/>
            <a:ext cx="6300543" cy="2110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14" y="0"/>
            <a:ext cx="748856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5"/>
          <p:cNvSpPr txBox="1">
            <a:spLocks noGrp="1"/>
          </p:cNvSpPr>
          <p:nvPr>
            <p:ph type="ctrTitle"/>
          </p:nvPr>
        </p:nvSpPr>
        <p:spPr>
          <a:xfrm>
            <a:off x="5197000" y="2205475"/>
            <a:ext cx="3112800" cy="1272900"/>
          </a:xfrm>
          <a:prstGeom prst="rect">
            <a:avLst/>
          </a:prstGeom>
        </p:spPr>
        <p:txBody>
          <a:bodyPr spcFirstLastPara="1" wrap="square" lIns="91425" tIns="91425" rIns="91425" bIns="91425" anchor="b" anchorCtr="0">
            <a:normAutofit fontScale="90000"/>
          </a:bodyPr>
          <a:lstStyle/>
          <a:p>
            <a:pPr lvl="0">
              <a:buClr>
                <a:schemeClr val="dk1"/>
              </a:buClr>
              <a:buSzPts val="990"/>
            </a:pPr>
            <a:r>
              <a:rPr lang="en-US" dirty="0"/>
              <a:t>Breast Cancer Detection</a:t>
            </a:r>
            <a:endParaRPr dirty="0"/>
          </a:p>
        </p:txBody>
      </p:sp>
      <p:sp>
        <p:nvSpPr>
          <p:cNvPr id="355" name="Google Shape;355;p55"/>
          <p:cNvSpPr txBox="1">
            <a:spLocks noGrp="1"/>
          </p:cNvSpPr>
          <p:nvPr>
            <p:ph type="subTitle" idx="1"/>
          </p:nvPr>
        </p:nvSpPr>
        <p:spPr>
          <a:xfrm>
            <a:off x="5197000" y="3574450"/>
            <a:ext cx="2958300" cy="79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b="1" dirty="0"/>
              <a:t>Here is where our study begins</a:t>
            </a:r>
            <a:r>
              <a:rPr lang="en-US" b="1" dirty="0"/>
              <a:t>..</a:t>
            </a:r>
            <a:endParaRPr b="1" dirty="0"/>
          </a:p>
        </p:txBody>
      </p:sp>
      <p:pic>
        <p:nvPicPr>
          <p:cNvPr id="3" name="Picture 2"/>
          <p:cNvPicPr>
            <a:picLocks noChangeAspect="1"/>
          </p:cNvPicPr>
          <p:nvPr/>
        </p:nvPicPr>
        <p:blipFill>
          <a:blip r:embed="rId3"/>
          <a:stretch>
            <a:fillRect/>
          </a:stretch>
        </p:blipFill>
        <p:spPr>
          <a:xfrm>
            <a:off x="274304" y="0"/>
            <a:ext cx="3052387" cy="49672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 y="0"/>
            <a:ext cx="4567732" cy="451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514850" y="417058"/>
            <a:ext cx="4572000" cy="3027817"/>
          </a:xfrm>
          <a:prstGeom prst="rect">
            <a:avLst/>
          </a:prstGeom>
          <a:noFill/>
        </p:spPr>
        <p:txBody>
          <a:bodyPr wrap="square">
            <a:spAutoFit/>
          </a:bodyPr>
          <a:lstStyle/>
          <a:p>
            <a:pPr marL="0" marR="0">
              <a:lnSpc>
                <a:spcPct val="150000"/>
              </a:lnSpc>
              <a:spcBef>
                <a:spcPts val="0"/>
              </a:spcBef>
              <a:spcAft>
                <a:spcPts val="1000"/>
              </a:spcAft>
            </a:pPr>
            <a:r>
              <a:rPr lang="en-US" sz="14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True Positive (TP)</a:t>
            </a:r>
            <a:r>
              <a:rPr lang="en-US" sz="14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The model correctly predicted the positive class. </a:t>
            </a:r>
            <a:endParaRPr lang="en-US" sz="1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1000"/>
              </a:spcAft>
            </a:pPr>
            <a:r>
              <a:rPr lang="en-US" sz="14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True Negative (TN): </a:t>
            </a:r>
            <a:r>
              <a:rPr lang="en-US" sz="14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The model correctly predicted the negative class. </a:t>
            </a:r>
            <a:endParaRPr lang="en-US" sz="1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1000"/>
              </a:spcAft>
            </a:pPr>
            <a:r>
              <a:rPr lang="en-US" sz="14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False Positive (FP):</a:t>
            </a:r>
            <a:r>
              <a:rPr lang="en-US" sz="14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The model incorrectly predicted the positive class when the actual class was negative.</a:t>
            </a:r>
            <a:endParaRPr lang="en-US" sz="1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1000"/>
              </a:spcAft>
            </a:pPr>
            <a:r>
              <a:rPr lang="en-US" sz="14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False Negative (FN):</a:t>
            </a:r>
            <a:r>
              <a:rPr lang="en-US" sz="1400"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 The model incorrectly predicted the negative class when the actual class was positive</a:t>
            </a:r>
            <a:endParaRPr lang="en-US" sz="1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556325" y="165423"/>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Dataset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798341" y="4341553"/>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558;p56"/>
          <p:cNvSpPr txBox="1"/>
          <p:nvPr/>
        </p:nvSpPr>
        <p:spPr>
          <a:xfrm>
            <a:off x="1788744" y="451773"/>
            <a:ext cx="7355256" cy="46701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indent="0" algn="just">
              <a:lnSpc>
                <a:spcPct val="150000"/>
              </a:lnSpc>
              <a:spcAft>
                <a:spcPts val="800"/>
              </a:spcAft>
              <a:buFont typeface="Anaheim" panose="02000503000000000000"/>
              <a:buNone/>
            </a:pPr>
            <a:r>
              <a:rPr lang="en-US" sz="1800" b="1" dirty="0">
                <a:latin typeface="Times New Roman" panose="02020603050405020304" pitchFamily="18" charset="0"/>
                <a:ea typeface="Calibri" panose="020F0502020204030204" pitchFamily="34" charset="0"/>
                <a:cs typeface="Times New Roman" panose="02020603050405020304" pitchFamily="18" charset="0"/>
              </a:rPr>
              <a:t>For Histology model</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Dataset of contains a large number of histopathology images.</a:t>
            </a:r>
          </a:p>
          <a:p>
            <a:pPr marL="0"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Total number of the images is </a:t>
            </a:r>
            <a:r>
              <a:rPr lang="en-US" sz="1600" b="1" dirty="0">
                <a:latin typeface="Times New Roman" panose="02020603050405020304" pitchFamily="18" charset="0"/>
                <a:ea typeface="Calibri" panose="020F0502020204030204" pitchFamily="34" charset="0"/>
                <a:cs typeface="Times New Roman" panose="02020603050405020304" pitchFamily="18" charset="0"/>
              </a:rPr>
              <a:t>277524.</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Dataset split into two classes (</a:t>
            </a:r>
            <a:r>
              <a:rPr lang="en-US" sz="1600" b="1" dirty="0">
                <a:latin typeface="Times New Roman" panose="02020603050405020304" pitchFamily="18" charset="0"/>
                <a:ea typeface="Calibri" panose="020F0502020204030204" pitchFamily="34" charset="0"/>
                <a:cs typeface="Times New Roman" panose="02020603050405020304" pitchFamily="18" charset="0"/>
              </a:rPr>
              <a:t>Cancer</a:t>
            </a:r>
            <a:r>
              <a:rPr lang="en-US" sz="1600" dirty="0">
                <a:latin typeface="Times New Roman" panose="02020603050405020304" pitchFamily="18" charset="0"/>
                <a:ea typeface="Calibri" panose="020F0502020204030204" pitchFamily="34" charset="0"/>
                <a:cs typeface="Times New Roman" panose="02020603050405020304" pitchFamily="18" charset="0"/>
              </a:rPr>
              <a:t> and </a:t>
            </a:r>
            <a:r>
              <a:rPr lang="en-US" sz="1600" b="1" dirty="0">
                <a:latin typeface="Times New Roman" panose="02020603050405020304" pitchFamily="18" charset="0"/>
                <a:ea typeface="Calibri" panose="020F0502020204030204" pitchFamily="34" charset="0"/>
                <a:cs typeface="Times New Roman" panose="02020603050405020304" pitchFamily="18" charset="0"/>
              </a:rPr>
              <a:t>Normal</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0"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Number of images classified as </a:t>
            </a:r>
            <a:r>
              <a:rPr lang="en-US" sz="1600" b="1" dirty="0">
                <a:latin typeface="Times New Roman" panose="02020603050405020304" pitchFamily="18" charset="0"/>
                <a:ea typeface="Calibri" panose="020F0502020204030204" pitchFamily="34" charset="0"/>
                <a:cs typeface="Times New Roman" panose="02020603050405020304" pitchFamily="18" charset="0"/>
              </a:rPr>
              <a:t>Cancer</a:t>
            </a:r>
            <a:r>
              <a:rPr lang="en-US" sz="1600" dirty="0">
                <a:latin typeface="Times New Roman" panose="02020603050405020304" pitchFamily="18" charset="0"/>
                <a:ea typeface="Calibri" panose="020F0502020204030204" pitchFamily="34" charset="0"/>
                <a:cs typeface="Times New Roman" panose="02020603050405020304" pitchFamily="18" charset="0"/>
              </a:rPr>
              <a:t> are </a:t>
            </a:r>
            <a:r>
              <a:rPr lang="en-US" sz="1600" b="1" dirty="0">
                <a:latin typeface="Times New Roman" panose="02020603050405020304" pitchFamily="18" charset="0"/>
                <a:ea typeface="Calibri" panose="020F0502020204030204" pitchFamily="34" charset="0"/>
                <a:cs typeface="Times New Roman" panose="02020603050405020304" pitchFamily="18" charset="0"/>
              </a:rPr>
              <a:t>78786.</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50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Number of images classified as </a:t>
            </a:r>
            <a:r>
              <a:rPr lang="en-US" sz="1600" b="1" dirty="0">
                <a:latin typeface="Times New Roman" panose="02020603050405020304" pitchFamily="18" charset="0"/>
                <a:ea typeface="Calibri" panose="020F0502020204030204" pitchFamily="34" charset="0"/>
                <a:cs typeface="Times New Roman" panose="02020603050405020304" pitchFamily="18" charset="0"/>
              </a:rPr>
              <a:t>Normal</a:t>
            </a:r>
            <a:r>
              <a:rPr lang="en-US" sz="1600" dirty="0">
                <a:latin typeface="Times New Roman" panose="02020603050405020304" pitchFamily="18" charset="0"/>
                <a:ea typeface="Calibri" panose="020F0502020204030204" pitchFamily="34" charset="0"/>
                <a:cs typeface="Times New Roman" panose="02020603050405020304" pitchFamily="18" charset="0"/>
              </a:rPr>
              <a:t> are </a:t>
            </a:r>
            <a:r>
              <a:rPr lang="en-US" sz="1600" b="1" dirty="0">
                <a:latin typeface="Times New Roman" panose="02020603050405020304" pitchFamily="18" charset="0"/>
                <a:ea typeface="Calibri" panose="020F0502020204030204" pitchFamily="34" charset="0"/>
                <a:cs typeface="Times New Roman" panose="02020603050405020304" pitchFamily="18" charset="0"/>
              </a:rPr>
              <a:t>198738.</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algn="just">
              <a:lnSpc>
                <a:spcPct val="150000"/>
              </a:lnSpc>
              <a:spcAft>
                <a:spcPts val="800"/>
              </a:spcAft>
              <a:buFont typeface="Wingdings" panose="05000000000000000000" pitchFamily="2" charset="2"/>
              <a:buChar char="q"/>
            </a:pPr>
            <a:r>
              <a:rPr lang="en-US" sz="1600" dirty="0">
                <a:latin typeface="Times New Roman" panose="02020603050405020304" pitchFamily="18" charset="0"/>
                <a:ea typeface="Calibri" panose="020F0502020204030204" pitchFamily="34" charset="0"/>
                <a:cs typeface="Times New Roman" panose="02020603050405020304" pitchFamily="18" charset="0"/>
              </a:rPr>
              <a:t>Before training : we split the dataset into </a:t>
            </a:r>
            <a:r>
              <a:rPr lang="en-US" sz="1600" b="1" dirty="0">
                <a:latin typeface="Times New Roman" panose="02020603050405020304" pitchFamily="18" charset="0"/>
                <a:ea typeface="Calibri" panose="020F0502020204030204" pitchFamily="34" charset="0"/>
                <a:cs typeface="Times New Roman" panose="02020603050405020304" pitchFamily="18" charset="0"/>
              </a:rPr>
              <a:t>Train Set</a:t>
            </a:r>
            <a:r>
              <a:rPr lang="en-US" sz="1600" dirty="0">
                <a:latin typeface="Times New Roman" panose="02020603050405020304" pitchFamily="18" charset="0"/>
                <a:ea typeface="Calibri" panose="020F0502020204030204" pitchFamily="34" charset="0"/>
                <a:cs typeface="Times New Roman" panose="02020603050405020304" pitchFamily="18" charset="0"/>
              </a:rPr>
              <a:t> and </a:t>
            </a:r>
            <a:r>
              <a:rPr lang="en-US" sz="1600" b="1" dirty="0">
                <a:latin typeface="Times New Roman" panose="02020603050405020304" pitchFamily="18" charset="0"/>
                <a:ea typeface="Calibri" panose="020F0502020204030204" pitchFamily="34" charset="0"/>
                <a:cs typeface="Times New Roman" panose="02020603050405020304" pitchFamily="18" charset="0"/>
              </a:rPr>
              <a:t>Test Set </a:t>
            </a:r>
            <a:r>
              <a:rPr lang="en-US" sz="1600" dirty="0">
                <a:latin typeface="Times New Roman" panose="02020603050405020304" pitchFamily="18" charset="0"/>
                <a:ea typeface="Calibri" panose="020F0502020204030204" pitchFamily="34" charset="0"/>
                <a:cs typeface="Times New Roman" panose="02020603050405020304" pitchFamily="18" charset="0"/>
              </a:rPr>
              <a:t>with </a:t>
            </a:r>
            <a:r>
              <a:rPr lang="en-US" sz="1600" b="1" dirty="0">
                <a:latin typeface="Times New Roman" panose="02020603050405020304" pitchFamily="18" charset="0"/>
                <a:ea typeface="Calibri" panose="020F0502020204030204" pitchFamily="34" charset="0"/>
                <a:cs typeface="Times New Roman" panose="02020603050405020304" pitchFamily="18" charset="0"/>
              </a:rPr>
              <a:t>80%</a:t>
            </a:r>
            <a:r>
              <a:rPr lang="en-US" sz="1600" dirty="0">
                <a:latin typeface="Times New Roman" panose="02020603050405020304" pitchFamily="18" charset="0"/>
                <a:ea typeface="Calibri" panose="020F0502020204030204" pitchFamily="34" charset="0"/>
                <a:cs typeface="Times New Roman" panose="02020603050405020304" pitchFamily="18" charset="0"/>
              </a:rPr>
              <a:t> to the </a:t>
            </a:r>
            <a:r>
              <a:rPr lang="en-US" sz="1600" b="1" dirty="0">
                <a:latin typeface="Times New Roman" panose="02020603050405020304" pitchFamily="18" charset="0"/>
                <a:ea typeface="Calibri" panose="020F0502020204030204" pitchFamily="34" charset="0"/>
                <a:cs typeface="Times New Roman" panose="02020603050405020304" pitchFamily="18" charset="0"/>
              </a:rPr>
              <a:t>training</a:t>
            </a:r>
            <a:r>
              <a:rPr lang="en-US" sz="1600" dirty="0">
                <a:latin typeface="Times New Roman" panose="02020603050405020304" pitchFamily="18" charset="0"/>
                <a:ea typeface="Calibri" panose="020F0502020204030204" pitchFamily="34" charset="0"/>
                <a:cs typeface="Times New Roman" panose="02020603050405020304" pitchFamily="18" charset="0"/>
              </a:rPr>
              <a:t> and </a:t>
            </a:r>
            <a:r>
              <a:rPr lang="en-US" sz="1600" b="1" dirty="0">
                <a:latin typeface="Times New Roman" panose="02020603050405020304" pitchFamily="18" charset="0"/>
                <a:ea typeface="Calibri" panose="020F0502020204030204" pitchFamily="34" charset="0"/>
                <a:cs typeface="Times New Roman" panose="02020603050405020304" pitchFamily="18" charset="0"/>
              </a:rPr>
              <a:t>20%</a:t>
            </a:r>
            <a:r>
              <a:rPr lang="en-US" sz="1600" dirty="0">
                <a:latin typeface="Times New Roman" panose="02020603050405020304" pitchFamily="18" charset="0"/>
                <a:ea typeface="Calibri" panose="020F0502020204030204" pitchFamily="34" charset="0"/>
                <a:cs typeface="Times New Roman" panose="02020603050405020304" pitchFamily="18" charset="0"/>
              </a:rPr>
              <a:t> to the </a:t>
            </a:r>
            <a:r>
              <a:rPr lang="en-US" sz="1600" b="1" dirty="0">
                <a:latin typeface="Times New Roman" panose="02020603050405020304" pitchFamily="18" charset="0"/>
                <a:ea typeface="Calibri" panose="020F0502020204030204" pitchFamily="34" charset="0"/>
                <a:cs typeface="Times New Roman" panose="02020603050405020304" pitchFamily="18" charset="0"/>
              </a:rPr>
              <a:t>testing</a:t>
            </a:r>
            <a:r>
              <a:rPr lang="en-US" sz="1600" dirty="0">
                <a:latin typeface="Times New Roman" panose="02020603050405020304" pitchFamily="18" charset="0"/>
                <a:ea typeface="Calibri" panose="020F0502020204030204" pitchFamily="34" charset="0"/>
                <a:cs typeface="Times New Roman" panose="02020603050405020304" pitchFamily="18" charset="0"/>
              </a:rPr>
              <a:t>.</a:t>
            </a:r>
          </a:p>
          <a:p>
            <a:pPr marL="0" algn="just">
              <a:lnSpc>
                <a:spcPct val="150000"/>
              </a:lnSpc>
              <a:spcAft>
                <a:spcPts val="800"/>
              </a:spcAft>
              <a:buFont typeface="Wingdings" panose="05000000000000000000" pitchFamily="2" charset="2"/>
              <a:buChar char="q"/>
            </a:pPr>
            <a:r>
              <a:rPr lang="en-US" sz="1600" dirty="0">
                <a:latin typeface="Times New Roman" panose="02020603050405020304" pitchFamily="18" charset="0"/>
                <a:ea typeface="Calibri" panose="020F0502020204030204" pitchFamily="34" charset="0"/>
                <a:cs typeface="Times New Roman" panose="02020603050405020304" pitchFamily="18" charset="0"/>
              </a:rPr>
              <a:t>Normalization  </a:t>
            </a:r>
          </a:p>
          <a:p>
            <a:pPr marL="0" algn="just">
              <a:lnSpc>
                <a:spcPct val="150000"/>
              </a:lnSpc>
              <a:spcAft>
                <a:spcPts val="800"/>
              </a:spcAft>
              <a:buFont typeface="Wingdings" panose="05000000000000000000" pitchFamily="2" charset="2"/>
              <a:buChar char="q"/>
            </a:pPr>
            <a:r>
              <a:rPr lang="en-US" sz="1600" dirty="0">
                <a:latin typeface="Times New Roman" panose="02020603050405020304" pitchFamily="18" charset="0"/>
                <a:ea typeface="Calibri" panose="020F0502020204030204" pitchFamily="34" charset="0"/>
                <a:cs typeface="Times New Roman" panose="02020603050405020304" pitchFamily="18" charset="0"/>
              </a:rPr>
              <a:t>Resizing the images to (50 * 50)</a:t>
            </a:r>
          </a:p>
        </p:txBody>
      </p:sp>
    </p:spTree>
    <p:extLst>
      <p:ext uri="{BB962C8B-B14F-4D97-AF65-F5344CB8AC3E}">
        <p14:creationId xmlns:p14="http://schemas.microsoft.com/office/powerpoint/2010/main" val="2039684779"/>
      </p:ext>
    </p:extLst>
  </p:cSld>
  <p:clrMapOvr>
    <a:masterClrMapping/>
  </p:clrMapOvr>
  <mc:AlternateContent xmlns:mc="http://schemas.openxmlformats.org/markup-compatibility/2006">
    <mc:Choice xmlns:p14="http://schemas.microsoft.com/office/powerpoint/2010/main" Requires="p14">
      <p:transition spd="slow">
        <p14:warp dir="in"/>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798341" y="4341553"/>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87877" y="449053"/>
            <a:ext cx="5229225" cy="4245393"/>
          </a:xfrm>
          <a:prstGeom prst="rect">
            <a:avLst/>
          </a:prstGeom>
          <a:noFill/>
          <a:ln>
            <a:noFill/>
          </a:ln>
        </p:spPr>
      </p:pic>
    </p:spTree>
    <p:extLst>
      <p:ext uri="{BB962C8B-B14F-4D97-AF65-F5344CB8AC3E}">
        <p14:creationId xmlns:p14="http://schemas.microsoft.com/office/powerpoint/2010/main" val="190783916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798341" y="4341553"/>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557;p56"/>
          <p:cNvSpPr txBox="1">
            <a:spLocks noGrp="1"/>
          </p:cNvSpPr>
          <p:nvPr>
            <p:ph type="title"/>
          </p:nvPr>
        </p:nvSpPr>
        <p:spPr>
          <a:xfrm>
            <a:off x="1203900" y="263720"/>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Sample:</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rotWithShape="1">
          <a:blip r:embed="rId3"/>
          <a:srcRect b="17481"/>
          <a:stretch>
            <a:fillRect/>
          </a:stretch>
        </p:blipFill>
        <p:spPr>
          <a:xfrm>
            <a:off x="2029574" y="741254"/>
            <a:ext cx="5084851" cy="4244340"/>
          </a:xfrm>
          <a:prstGeom prst="rect">
            <a:avLst/>
          </a:prstGeom>
        </p:spPr>
      </p:pic>
    </p:spTree>
    <p:extLst>
      <p:ext uri="{BB962C8B-B14F-4D97-AF65-F5344CB8AC3E}">
        <p14:creationId xmlns:p14="http://schemas.microsoft.com/office/powerpoint/2010/main" val="2720826691"/>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401784"/>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Histology Model</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332025" y="919193"/>
            <a:ext cx="7355256" cy="3756465"/>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Histopathology images:</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0">
              <a:lnSpc>
                <a:spcPct val="150000"/>
              </a:lnSpc>
              <a:spcBef>
                <a:spcPts val="0"/>
              </a:spcBef>
              <a:spcAft>
                <a:spcPts val="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Microscopic images mounted on glass slides.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provide detailed information about the cellular and tissue-level changes</a:t>
            </a:r>
          </a:p>
          <a:p>
            <a:pPr marL="342900" marR="0" lvl="0" indent="-342900" algn="just">
              <a:lnSpc>
                <a:spcPct val="150000"/>
              </a:lnSpc>
              <a:spcBef>
                <a:spcPts val="0"/>
              </a:spcBef>
              <a:spcAft>
                <a:spcPts val="800"/>
              </a:spcAft>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The model is </a:t>
            </a:r>
            <a:r>
              <a:rPr lang="en-US" sz="1800" b="1" dirty="0">
                <a:effectLst/>
                <a:latin typeface="Times New Roman" panose="02020603050405020304" pitchFamily="18" charset="0"/>
                <a:ea typeface="Calibri" panose="020F0502020204030204" pitchFamily="34" charset="0"/>
                <a:cs typeface="Arial" panose="020B0604020202020204" pitchFamily="34" charset="0"/>
              </a:rPr>
              <a:t>Sequential</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264675306"/>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7443889" y="4513379"/>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7680918" y="4497613"/>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7575992" y="4638418"/>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7540182" y="4446897"/>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7701024" y="4507573"/>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7681144" y="4497613"/>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7680918" y="4771937"/>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7701024" y="4640451"/>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7701207" y="4507572"/>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558;p56"/>
          <p:cNvSpPr txBox="1"/>
          <p:nvPr/>
        </p:nvSpPr>
        <p:spPr>
          <a:xfrm>
            <a:off x="1577922" y="132966"/>
            <a:ext cx="6032700" cy="462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0" marR="0" algn="l">
              <a:lnSpc>
                <a:spcPct val="150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Architecture and Components:</a:t>
            </a:r>
          </a:p>
          <a:p>
            <a:pPr marL="0" marR="0" algn="l">
              <a:lnSpc>
                <a:spcPct val="150000"/>
              </a:lnSpc>
              <a:spcBef>
                <a:spcPts val="0"/>
              </a:spcBef>
              <a:spcAft>
                <a:spcPts val="800"/>
              </a:spcAft>
            </a:pPr>
            <a:endParaRPr lang="en-US" sz="2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50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Input Layer: </a:t>
            </a:r>
            <a:r>
              <a:rPr lang="en-US" sz="1600" dirty="0">
                <a:effectLst/>
                <a:latin typeface="Times New Roman" panose="02020603050405020304" pitchFamily="18" charset="0"/>
                <a:ea typeface="Calibri" panose="020F0502020204030204" pitchFamily="34" charset="0"/>
                <a:cs typeface="Arial" panose="020B0604020202020204" pitchFamily="34" charset="0"/>
              </a:rPr>
              <a:t>Receives the histopathology images of breast tissue as input, and pass it to the subsequent layers for processing.</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50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Convolutional Layers</a:t>
            </a:r>
            <a:r>
              <a:rPr lang="en-US" sz="1600" dirty="0">
                <a:effectLst/>
                <a:latin typeface="Times New Roman" panose="02020603050405020304" pitchFamily="18" charset="0"/>
                <a:ea typeface="Calibri" panose="020F0502020204030204" pitchFamily="34" charset="0"/>
                <a:cs typeface="Arial" panose="020B0604020202020204" pitchFamily="34" charset="0"/>
              </a:rPr>
              <a:t>: apply convolution operations to extract features from the input images.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50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Max Pooling Layers:</a:t>
            </a:r>
            <a:r>
              <a:rPr lang="en-US" sz="1600" dirty="0">
                <a:effectLst/>
                <a:latin typeface="Times New Roman" panose="02020603050405020304" pitchFamily="18" charset="0"/>
                <a:ea typeface="Calibri" panose="020F0502020204030204" pitchFamily="34" charset="0"/>
                <a:cs typeface="Arial" panose="020B0604020202020204" pitchFamily="34" charset="0"/>
              </a:rPr>
              <a:t> downscale the spatial dimensions of the feature maps generated by the convolutional layers.</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50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Flatten Layer: </a:t>
            </a:r>
            <a:r>
              <a:rPr lang="en-US" sz="1600" dirty="0">
                <a:effectLst/>
                <a:latin typeface="Times New Roman" panose="02020603050405020304" pitchFamily="18" charset="0"/>
                <a:ea typeface="Calibri" panose="020F0502020204030204" pitchFamily="34" charset="0"/>
                <a:cs typeface="Arial" panose="020B0604020202020204" pitchFamily="34" charset="0"/>
              </a:rPr>
              <a:t>This layer converts the 2D feature maps into a 1D vector.</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17141;p135"/>
          <p:cNvGrpSpPr/>
          <p:nvPr/>
        </p:nvGrpSpPr>
        <p:grpSpPr>
          <a:xfrm>
            <a:off x="7738987" y="2588076"/>
            <a:ext cx="1405013" cy="843525"/>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558;p56"/>
          <p:cNvSpPr txBox="1"/>
          <p:nvPr/>
        </p:nvSpPr>
        <p:spPr>
          <a:xfrm>
            <a:off x="1555650" y="4108829"/>
            <a:ext cx="6032700" cy="901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0" marR="0" algn="just">
              <a:lnSpc>
                <a:spcPct val="150000"/>
              </a:lnSpc>
              <a:spcBef>
                <a:spcPts val="0"/>
              </a:spcBef>
              <a:spcAft>
                <a:spcPts val="800"/>
              </a:spcAft>
            </a:pPr>
            <a:r>
              <a:rPr lang="en-US" sz="1600" b="1" dirty="0">
                <a:effectLst/>
                <a:latin typeface="Times New Roman" panose="02020603050405020304" pitchFamily="18" charset="0"/>
                <a:ea typeface="Calibri" panose="020F0502020204030204" pitchFamily="34" charset="0"/>
                <a:cs typeface="Arial" panose="020B0604020202020204" pitchFamily="34" charset="0"/>
              </a:rPr>
              <a:t>Output layer:</a:t>
            </a:r>
            <a:r>
              <a:rPr lang="en-US" sz="1600" dirty="0">
                <a:effectLst/>
                <a:latin typeface="Times New Roman" panose="02020603050405020304" pitchFamily="18" charset="0"/>
                <a:ea typeface="Calibri" panose="020F0502020204030204" pitchFamily="34" charset="0"/>
                <a:cs typeface="Arial" panose="020B0604020202020204" pitchFamily="34" charset="0"/>
              </a:rPr>
              <a:t> responsible for producing the predictions for breast cancer classification.</a:t>
            </a:r>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8927205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7443889" y="4513379"/>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7680918" y="4497613"/>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7575992" y="4638418"/>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7540182" y="4446897"/>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7701024" y="4507573"/>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7681144" y="4497613"/>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7680918" y="4771937"/>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7701024" y="4640451"/>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7701207" y="4507572"/>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7141;p135"/>
          <p:cNvGrpSpPr/>
          <p:nvPr/>
        </p:nvGrpSpPr>
        <p:grpSpPr>
          <a:xfrm>
            <a:off x="7738987" y="2588076"/>
            <a:ext cx="1405013" cy="843525"/>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2815" y="-10093"/>
            <a:ext cx="6582445" cy="4391129"/>
          </a:xfrm>
          <a:prstGeom prst="rect">
            <a:avLst/>
          </a:prstGeom>
          <a:noFill/>
          <a:ln>
            <a:noFill/>
          </a:ln>
        </p:spPr>
      </p:pic>
      <p:sp>
        <p:nvSpPr>
          <p:cNvPr id="19" name="Google Shape;558;p56"/>
          <p:cNvSpPr txBox="1"/>
          <p:nvPr/>
        </p:nvSpPr>
        <p:spPr>
          <a:xfrm>
            <a:off x="1462815" y="4358313"/>
            <a:ext cx="6032700" cy="9017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0" marR="0" algn="just">
              <a:lnSpc>
                <a:spcPct val="150000"/>
              </a:lnSpc>
              <a:spcBef>
                <a:spcPts val="0"/>
              </a:spcBef>
              <a:spcAft>
                <a:spcPts val="800"/>
              </a:spcAft>
            </a:pPr>
            <a:r>
              <a:rPr lang="en-US" dirty="0">
                <a:effectLst/>
                <a:latin typeface="Times New Roman" panose="02020603050405020304" pitchFamily="18" charset="0"/>
                <a:ea typeface="Calibri" panose="020F0502020204030204" pitchFamily="34" charset="0"/>
                <a:cs typeface="Arial" panose="020B0604020202020204" pitchFamily="34" charset="0"/>
              </a:rPr>
              <a:t>This is a summary of the all layers in the model and the total number of parameters applied to be used at training phase.</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6909195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7443889" y="4513379"/>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7680918" y="4497613"/>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7575992" y="4638418"/>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7540182" y="4446897"/>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7701024" y="4507573"/>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7681144" y="4497613"/>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7680918" y="4771937"/>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7701024" y="4640451"/>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7701207" y="4507572"/>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7141;p135"/>
          <p:cNvGrpSpPr/>
          <p:nvPr/>
        </p:nvGrpSpPr>
        <p:grpSpPr>
          <a:xfrm>
            <a:off x="7738987" y="2588076"/>
            <a:ext cx="1405013" cy="843525"/>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558;p56"/>
          <p:cNvSpPr txBox="1"/>
          <p:nvPr/>
        </p:nvSpPr>
        <p:spPr>
          <a:xfrm>
            <a:off x="1856774" y="-21921"/>
            <a:ext cx="6032700" cy="5079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20/25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- 592s 200ms/step - loss: 0.0216 - accuracy: 0.9923 -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0.2011</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0.9671</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21/25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- 590s 199ms/step - loss: 0.0204 - accuracy: 0.9929 -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0.1945</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0.9659</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22/25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- 585s 198ms/step - loss: 0.0185 - accuracy: 0.9936 -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0.2151</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0.9661</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23/25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- 580s 196ms/step - loss: 0.0171 - accuracy: 0.9941 -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0.2287</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0.9673</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24/25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- 581s 196ms/step - loss: 0.0168 - accuracy: 0.9940 -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0.2036</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0.9654</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Epoch 25/25</a:t>
            </a:r>
          </a:p>
          <a:p>
            <a:pPr marL="0" marR="0" algn="just">
              <a:lnSpc>
                <a:spcPct val="150000"/>
              </a:lnSpc>
              <a:spcBef>
                <a:spcPts val="0"/>
              </a:spcBef>
              <a:spcAft>
                <a:spcPts val="0"/>
              </a:spcAft>
            </a:pP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2961/2961 [==============================] - 593s 200ms/step - loss: 0.0165 - accuracy: 0.9943 -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val_loss: 0.2114</a:t>
            </a:r>
            <a:r>
              <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2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val_accuracy: 0.9638</a:t>
            </a:r>
            <a:endParaRPr lang="en-US" sz="12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657923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7443889" y="4513379"/>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7680918" y="4497613"/>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7575992" y="4638418"/>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7540182" y="4446897"/>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7701024" y="4507573"/>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7681144" y="4497613"/>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7680918" y="4771937"/>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7701024" y="4640451"/>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7701207" y="4507572"/>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541336" y="-22578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7141;p135"/>
          <p:cNvGrpSpPr/>
          <p:nvPr/>
        </p:nvGrpSpPr>
        <p:grpSpPr>
          <a:xfrm>
            <a:off x="6446007" y="4418613"/>
            <a:ext cx="776362" cy="527816"/>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a:spcBef>
                  <a:spcPts val="0"/>
                </a:spcBef>
                <a:spcAft>
                  <a:spcPts val="0"/>
                </a:spcAft>
                <a:buNone/>
              </a:pPr>
              <a:endParaRPr dirty="0"/>
            </a:p>
          </p:txBody>
        </p:sp>
      </p:grpSp>
      <p:grpSp>
        <p:nvGrpSpPr>
          <p:cNvPr id="16" name="Group 15"/>
          <p:cNvGrpSpPr/>
          <p:nvPr/>
        </p:nvGrpSpPr>
        <p:grpSpPr>
          <a:xfrm>
            <a:off x="84923" y="83820"/>
            <a:ext cx="4809640" cy="4517171"/>
            <a:chOff x="0" y="0"/>
            <a:chExt cx="5943600" cy="6151880"/>
          </a:xfrm>
        </p:grpSpPr>
        <p:grpSp>
          <p:nvGrpSpPr>
            <p:cNvPr id="17" name="Group 16"/>
            <p:cNvGrpSpPr/>
            <p:nvPr/>
          </p:nvGrpSpPr>
          <p:grpSpPr>
            <a:xfrm>
              <a:off x="0" y="0"/>
              <a:ext cx="5943600" cy="6151880"/>
              <a:chOff x="0" y="0"/>
              <a:chExt cx="5943600" cy="6151880"/>
            </a:xfrm>
          </p:grpSpPr>
          <p:grpSp>
            <p:nvGrpSpPr>
              <p:cNvPr id="20" name="Group 19"/>
              <p:cNvGrpSpPr/>
              <p:nvPr/>
            </p:nvGrpSpPr>
            <p:grpSpPr>
              <a:xfrm>
                <a:off x="0" y="0"/>
                <a:ext cx="5943600" cy="6151880"/>
                <a:chOff x="0" y="0"/>
                <a:chExt cx="5943600" cy="6151880"/>
              </a:xfrm>
            </p:grpSpPr>
            <p:grpSp>
              <p:nvGrpSpPr>
                <p:cNvPr id="22" name="Group 21"/>
                <p:cNvGrpSpPr/>
                <p:nvPr/>
              </p:nvGrpSpPr>
              <p:grpSpPr>
                <a:xfrm>
                  <a:off x="0" y="0"/>
                  <a:ext cx="5943600" cy="6151880"/>
                  <a:chOff x="0" y="0"/>
                  <a:chExt cx="5943600" cy="6151880"/>
                </a:xfrm>
              </p:grpSpPr>
              <p:pic>
                <p:nvPicPr>
                  <p:cNvPr id="24" name="Picture 23"/>
                  <p:cNvPicPr>
                    <a:picLocks noChangeAspect="1"/>
                  </p:cNvPicPr>
                  <p:nvPr/>
                </p:nvPicPr>
                <p:blipFill>
                  <a:blip r:embed="rId3">
                    <a:lum/>
                    <a:extLst>
                      <a:ext uri="{28A0092B-C50C-407E-A947-70E740481C1C}">
                        <a14:useLocalDpi xmlns:a14="http://schemas.microsoft.com/office/drawing/2010/main" val="0"/>
                      </a:ext>
                    </a:extLst>
                  </a:blip>
                  <a:srcRect/>
                  <a:stretch>
                    <a:fillRect/>
                  </a:stretch>
                </p:blipFill>
                <p:spPr bwMode="auto">
                  <a:xfrm>
                    <a:off x="0" y="0"/>
                    <a:ext cx="5943600" cy="6151880"/>
                  </a:xfrm>
                  <a:prstGeom prst="rect">
                    <a:avLst/>
                  </a:prstGeom>
                  <a:noFill/>
                  <a:ln>
                    <a:noFill/>
                  </a:ln>
                </p:spPr>
              </p:pic>
              <p:sp>
                <p:nvSpPr>
                  <p:cNvPr id="25" name="Text Box 2"/>
                  <p:cNvSpPr txBox="1">
                    <a:spLocks noChangeArrowheads="1"/>
                  </p:cNvSpPr>
                  <p:nvPr/>
                </p:nvSpPr>
                <p:spPr bwMode="auto">
                  <a:xfrm>
                    <a:off x="923731" y="1101013"/>
                    <a:ext cx="1972443" cy="404642"/>
                  </a:xfrm>
                  <a:prstGeom prst="rect">
                    <a:avLst/>
                  </a:prstGeom>
                  <a:noFill/>
                  <a:ln w="9525">
                    <a:noFill/>
                    <a:miter lim="800000"/>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solidFill>
                          <a:srgbClr val="FFFFFF"/>
                        </a:solidFill>
                        <a:effectLst/>
                        <a:latin typeface="Times New Roman" panose="02020603050405020304" pitchFamily="18" charset="0"/>
                        <a:ea typeface="Calibri" panose="020F0502020204030204" pitchFamily="34" charset="0"/>
                        <a:cs typeface="Arial" panose="020B0604020202020204" pitchFamily="34" charset="0"/>
                      </a:rPr>
                      <a:t>True Negative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3" name="Text Box 2"/>
                <p:cNvSpPr txBox="1">
                  <a:spLocks noChangeArrowheads="1"/>
                </p:cNvSpPr>
                <p:nvPr/>
              </p:nvSpPr>
              <p:spPr bwMode="auto">
                <a:xfrm>
                  <a:off x="3079100" y="1067205"/>
                  <a:ext cx="1620243" cy="438449"/>
                </a:xfrm>
                <a:prstGeom prst="rect">
                  <a:avLst/>
                </a:prstGeom>
                <a:noFill/>
                <a:ln w="9525">
                  <a:noFill/>
                  <a:miter lim="800000"/>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False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1" name="Text Box 2"/>
              <p:cNvSpPr txBox="1">
                <a:spLocks noChangeArrowheads="1"/>
              </p:cNvSpPr>
              <p:nvPr/>
            </p:nvSpPr>
            <p:spPr bwMode="auto">
              <a:xfrm>
                <a:off x="886408" y="3741577"/>
                <a:ext cx="1613948" cy="346711"/>
              </a:xfrm>
              <a:prstGeom prst="rect">
                <a:avLst/>
              </a:prstGeom>
              <a:noFill/>
              <a:ln w="9525">
                <a:noFill/>
                <a:miter lim="800000"/>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False Negative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18" name="Text Box 2"/>
            <p:cNvSpPr txBox="1">
              <a:spLocks noChangeArrowheads="1"/>
            </p:cNvSpPr>
            <p:nvPr/>
          </p:nvSpPr>
          <p:spPr bwMode="auto">
            <a:xfrm>
              <a:off x="3023755" y="3803072"/>
              <a:ext cx="2012767" cy="493458"/>
            </a:xfrm>
            <a:prstGeom prst="rect">
              <a:avLst/>
            </a:prstGeom>
            <a:noFill/>
            <a:ln w="9525">
              <a:noFill/>
              <a:miter lim="800000"/>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True Positive</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pSp>
      <p:sp>
        <p:nvSpPr>
          <p:cNvPr id="26" name="Google Shape;558;p56"/>
          <p:cNvSpPr txBox="1"/>
          <p:nvPr/>
        </p:nvSpPr>
        <p:spPr>
          <a:xfrm>
            <a:off x="4992717" y="64052"/>
            <a:ext cx="4163089" cy="37557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0" marR="0" lvl="0" indent="0" algn="l" defTabSz="914400" eaLnBrk="0" fontAlgn="base" latinLnBrk="0" hangingPunct="0">
              <a:lnSpc>
                <a:spcPct val="100000"/>
              </a:lnSpc>
              <a:spcBef>
                <a:spcPct val="0"/>
              </a:spcBef>
              <a:spcAft>
                <a:spcPct val="0"/>
              </a:spcAft>
              <a:buClrTx/>
              <a:buSzTx/>
              <a:buFontTx/>
              <a:buNone/>
            </a:pPr>
            <a:endPar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eaLnBrk="0" fontAlgn="base" latinLnBrk="0" hangingPunct="0">
              <a:lnSpc>
                <a:spcPct val="100000"/>
              </a:lnSpc>
              <a:spcBef>
                <a:spcPct val="0"/>
              </a:spcBef>
              <a:spcAft>
                <a:spcPct val="0"/>
              </a:spcAft>
              <a:buClrTx/>
              <a:buSzTx/>
              <a:buFontTx/>
              <a:buNone/>
            </a:pPr>
            <a:b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(TP)</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model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correctly</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predicted</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positive</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class. </a:t>
            </a:r>
            <a:endPar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(TN): </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The model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correctly</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predicted</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negative</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class. </a:t>
            </a:r>
            <a:endPar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(FP):</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model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incorrectly</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predicted the </a:t>
            </a: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positive</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class when the actual class was negative.</a:t>
            </a:r>
            <a:endPar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a:p>
            <a:pPr marL="0" marR="0" lvl="0" indent="0" algn="l" defTabSz="91440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False Negative (FN):</a:t>
            </a:r>
            <a:r>
              <a:rPr kumimoji="0" lang="en-US" altLang="en-US" sz="1600" b="0" i="0" u="none" strike="noStrike" cap="none" normalizeH="0" baseline="0" dirty="0">
                <a:ln>
                  <a:noFill/>
                </a:ln>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 The model incorrectly predicted the negative class when the actual class was positive.</a:t>
            </a:r>
            <a:endParaRPr kumimoji="0" lang="en-US" altLang="en-US" sz="1600" b="0" i="0" u="none" strike="noStrike" cap="none" normalizeH="0" baseline="0" dirty="0">
              <a:ln>
                <a:noFill/>
              </a:ln>
              <a:solidFill>
                <a:srgbClr val="00206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3877093"/>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8121453" y="4284621"/>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8366613" y="4285871"/>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8261687" y="4426676"/>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8225877" y="4235155"/>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8386719" y="4295831"/>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8366839" y="4285871"/>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8366613" y="4560195"/>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8386719" y="4428709"/>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8386902" y="4295830"/>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7141;p135"/>
          <p:cNvGrpSpPr/>
          <p:nvPr/>
        </p:nvGrpSpPr>
        <p:grpSpPr>
          <a:xfrm>
            <a:off x="8004669" y="2451359"/>
            <a:ext cx="1405013" cy="843525"/>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7" name="Rectangle 10"/>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91" y="-16449"/>
            <a:ext cx="7671352" cy="4572164"/>
          </a:xfrm>
          <a:prstGeom prst="rect">
            <a:avLst/>
          </a:prstGeom>
          <a:noFill/>
          <a:ln>
            <a:noFill/>
          </a:ln>
        </p:spPr>
      </p:pic>
      <p:sp>
        <p:nvSpPr>
          <p:cNvPr id="18" name="TextBox 17"/>
          <p:cNvSpPr txBox="1"/>
          <p:nvPr/>
        </p:nvSpPr>
        <p:spPr>
          <a:xfrm>
            <a:off x="1235946" y="4555715"/>
            <a:ext cx="6360316" cy="422167"/>
          </a:xfrm>
          <a:prstGeom prst="rect">
            <a:avLst/>
          </a:prstGeom>
          <a:noFill/>
        </p:spPr>
        <p:txBody>
          <a:bodyPr wrap="square">
            <a:spAutoFit/>
          </a:bodyPr>
          <a:lstStyle/>
          <a:p>
            <a:pPr marL="0" marR="0">
              <a:lnSpc>
                <a:spcPct val="150000"/>
              </a:lnSpc>
              <a:spcBef>
                <a:spcPts val="0"/>
              </a:spcBef>
              <a:spcAft>
                <a:spcPts val="800"/>
              </a:spcAft>
            </a:pPr>
            <a:r>
              <a:rPr lang="en-US" sz="1600" b="1" dirty="0">
                <a:solidFill>
                  <a:srgbClr val="002060"/>
                </a:solidFill>
                <a:effectLst/>
                <a:latin typeface="Times New Roman" panose="02020603050405020304" pitchFamily="18" charset="0"/>
                <a:ea typeface="Calibri" panose="020F0502020204030204" pitchFamily="34" charset="0"/>
                <a:cs typeface="Arial" panose="020B0604020202020204" pitchFamily="34" charset="0"/>
              </a:rPr>
              <a:t>Shows the training and validation loss values over the training epochs.</a:t>
            </a:r>
            <a:endParaRPr lang="en-US" sz="1050" b="1"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75957917"/>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592;p57"/>
          <p:cNvSpPr txBox="1">
            <a:spLocks noGrp="1"/>
          </p:cNvSpPr>
          <p:nvPr>
            <p:ph type="title"/>
          </p:nvPr>
        </p:nvSpPr>
        <p:spPr>
          <a:xfrm>
            <a:off x="1203325" y="433388"/>
            <a:ext cx="6737350" cy="573087"/>
          </a:xfrm>
          <a:prstGeom prst="rect">
            <a:avLst/>
          </a:prstGeom>
        </p:spPr>
        <p:txBody>
          <a:bodyPr spcFirstLastPara="1" wrap="square" lIns="91425" tIns="91425" rIns="91425" bIns="91425" anchor="t" anchorCtr="0">
            <a:noAutofit/>
          </a:bodyPr>
          <a:lstStyle/>
          <a:p>
            <a:pPr lvl="0">
              <a:buClr>
                <a:schemeClr val="dk1"/>
              </a:buClr>
              <a:buSzPts val="1100"/>
            </a:pPr>
            <a:r>
              <a:rPr lang="en-US" sz="2800" dirty="0">
                <a:effectLst>
                  <a:outerShdw blurRad="38100" dist="38100" dir="2700000" algn="tl">
                    <a:srgbClr val="000000">
                      <a:alpha val="43137"/>
                    </a:srgbClr>
                  </a:outerShdw>
                </a:effectLst>
              </a:rPr>
              <a:t>Introduction</a:t>
            </a:r>
            <a:endParaRPr dirty="0">
              <a:effectLst>
                <a:outerShdw blurRad="38100" dist="38100" dir="2700000" algn="tl">
                  <a:srgbClr val="000000">
                    <a:alpha val="43137"/>
                  </a:srgbClr>
                </a:outerShdw>
              </a:effectLst>
            </a:endParaRPr>
          </a:p>
        </p:txBody>
      </p:sp>
      <p:sp>
        <p:nvSpPr>
          <p:cNvPr id="9" name="Google Shape;558;p56"/>
          <p:cNvSpPr txBox="1"/>
          <p:nvPr/>
        </p:nvSpPr>
        <p:spPr>
          <a:xfrm>
            <a:off x="1459386" y="1075023"/>
            <a:ext cx="6032700" cy="1743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342900" marR="0" lvl="0" indent="-342900" algn="l" rtl="0">
              <a:lnSpc>
                <a:spcPct val="107000"/>
              </a:lnSpc>
              <a:spcBef>
                <a:spcPts val="0"/>
              </a:spcBef>
              <a:spcAft>
                <a:spcPts val="80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Breast cancer is a significant global health concern affecting millions of women worldwide. Early detection plays a crucial role in improving the chances of successful treatment and survival.</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 name="Google Shape;558;p56"/>
          <p:cNvSpPr txBox="1"/>
          <p:nvPr/>
        </p:nvSpPr>
        <p:spPr>
          <a:xfrm>
            <a:off x="1459386" y="2468654"/>
            <a:ext cx="6032700" cy="1951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342900" marR="0" lvl="0" indent="-342900" algn="l" rtl="0">
              <a:lnSpc>
                <a:spcPct val="107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The goal of our project is to create an accurate and effective breast cancer detection system by utilizing deep learning models. </a:t>
            </a:r>
          </a:p>
          <a:p>
            <a:pPr marL="0" marR="0" lvl="0" indent="0" algn="l" rtl="0">
              <a:lnSpc>
                <a:spcPct val="107000"/>
              </a:lnSpc>
              <a:spcBef>
                <a:spcPts val="0"/>
              </a:spcBef>
              <a:spcAft>
                <a:spcPts val="0"/>
              </a:spcAft>
              <a:buFont typeface="Symbol" panose="05050102010706020507" pitchFamily="18" charset="2"/>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Symbol" panose="05050102010706020507" pitchFamily="18" charset="2"/>
              <a:buChar char=""/>
            </a:pPr>
            <a:r>
              <a:rPr lang="en-GB" sz="1800" dirty="0">
                <a:effectLst/>
                <a:latin typeface="Times New Roman" panose="02020603050405020304" pitchFamily="18" charset="0"/>
                <a:ea typeface="Calibri" panose="020F0502020204030204" pitchFamily="34" charset="0"/>
                <a:cs typeface="Arial" panose="020B0604020202020204" pitchFamily="34" charset="0"/>
              </a:rPr>
              <a:t>Additionally, we have successfully developed a mobile</a:t>
            </a:r>
            <a:r>
              <a:rPr lang="ar-SA" altLang="en-GB" sz="1800" dirty="0">
                <a:effectLst/>
                <a:latin typeface="Times New Roman" panose="02020603050405020304" pitchFamily="18" charset="0"/>
                <a:ea typeface="Calibri" panose="020F0502020204030204" pitchFamily="34" charset="0"/>
                <a:cs typeface="Arial" panose="020B0604020202020204" pitchFamily="34" charset="0"/>
              </a:rPr>
              <a:t> </a:t>
            </a:r>
            <a:r>
              <a:rPr lang="en-GB" sz="1800" dirty="0">
                <a:effectLst/>
                <a:latin typeface="Times New Roman" panose="02020603050405020304" pitchFamily="18" charset="0"/>
                <a:ea typeface="Calibri" panose="020F0502020204030204" pitchFamily="34" charset="0"/>
                <a:cs typeface="Arial" panose="020B0604020202020204" pitchFamily="34" charset="0"/>
              </a:rPr>
              <a:t>application that is based on our deep learning algorithms.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0"/>
              </a:spcAft>
            </a:pPr>
            <a:r>
              <a:rPr lang="ar-EG" sz="1800" dirty="0">
                <a:effectLst/>
                <a:latin typeface="Times New Roman" panose="02020603050405020304" pitchFamily="18" charset="0"/>
                <a:ea typeface="Calibri" panose="020F0502020204030204" pitchFamily="34" charset="0"/>
                <a:cs typeface="Arial" panose="020B0604020202020204" pitchFamily="34" charset="0"/>
              </a:rPr>
              <a:t>     </a:t>
            </a:r>
            <a:r>
              <a:rPr lang="en-GB" sz="1800" dirty="0">
                <a:effectLst/>
                <a:latin typeface="Times New Roman" panose="02020603050405020304" pitchFamily="18" charset="0"/>
                <a:ea typeface="Calibri" panose="020F0502020204030204" pitchFamily="34" charset="0"/>
                <a:cs typeface="Arial" panose="020B0604020202020204" pitchFamily="34" charset="0"/>
              </a:rPr>
              <a:t>Enabling real-time and instantaneous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GB"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401784"/>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3200" b="1" dirty="0">
                <a:effectLst/>
                <a:latin typeface="Times New Roman" panose="02020603050405020304" pitchFamily="18" charset="0"/>
                <a:ea typeface="Calibri" panose="020F0502020204030204" pitchFamily="34" charset="0"/>
                <a:cs typeface="Arial" panose="020B0604020202020204" pitchFamily="34" charset="0"/>
              </a:rPr>
              <a:t>Mobile Application</a:t>
            </a:r>
            <a:endParaRPr lang="en-US" sz="3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332025" y="1072501"/>
            <a:ext cx="7355256" cy="1499250"/>
          </a:xfrm>
          <a:prstGeom prst="rect">
            <a:avLst/>
          </a:prstGeom>
        </p:spPr>
        <p:txBody>
          <a:bodyPr spcFirstLastPara="1" wrap="square" lIns="91425" tIns="91425" rIns="91425" bIns="91425" anchor="t" anchorCtr="0">
            <a:noAutofit/>
          </a:bodyPr>
          <a:lstStyle/>
          <a:p>
            <a:pPr marL="342900" marR="0" lvl="0" indent="-342900" rtl="0">
              <a:lnSpc>
                <a:spcPct val="107000"/>
              </a:lnSpc>
              <a:spcBef>
                <a:spcPts val="0"/>
              </a:spcBef>
              <a:spcAft>
                <a:spcPts val="800"/>
              </a:spcAft>
              <a:buFont typeface="Symbol" panose="05050102010706020507" pitchFamily="18" charset="2"/>
              <a:buChar char=""/>
            </a:pPr>
            <a:r>
              <a:rPr lang="en-GB" sz="1800" b="1" dirty="0">
                <a:effectLst/>
                <a:latin typeface="Times New Roman" panose="02020603050405020304" pitchFamily="18" charset="0"/>
                <a:ea typeface="Calibri" panose="020F0502020204030204" pitchFamily="34" charset="0"/>
                <a:cs typeface="Arial" panose="020B0604020202020204" pitchFamily="34" charset="0"/>
              </a:rPr>
              <a:t>The purpose of the mobile app</a:t>
            </a:r>
            <a:r>
              <a:rPr lang="en-GB" sz="1800" dirty="0">
                <a:effectLst/>
                <a:latin typeface="Times New Roman" panose="02020603050405020304" pitchFamily="18" charset="0"/>
                <a:ea typeface="Calibri" panose="020F0502020204030204" pitchFamily="34" charset="0"/>
                <a:cs typeface="Arial" panose="020B0604020202020204" pitchFamily="34" charset="0"/>
              </a:rPr>
              <a:t>: to provide a user-friendly interface that connects our </a:t>
            </a:r>
            <a:r>
              <a:rPr lang="en-GB" sz="1800" b="1" dirty="0">
                <a:effectLst/>
                <a:latin typeface="Times New Roman" panose="02020603050405020304" pitchFamily="18" charset="0"/>
                <a:ea typeface="Calibri" panose="020F0502020204030204" pitchFamily="34" charset="0"/>
                <a:cs typeface="Arial" panose="020B0604020202020204" pitchFamily="34" charset="0"/>
              </a:rPr>
              <a:t>X-ray</a:t>
            </a:r>
            <a:r>
              <a:rPr lang="en-GB" sz="1800" dirty="0">
                <a:effectLst/>
                <a:latin typeface="Times New Roman" panose="02020603050405020304" pitchFamily="18" charset="0"/>
                <a:ea typeface="Calibri" panose="020F0502020204030204" pitchFamily="34" charset="0"/>
                <a:cs typeface="Arial" panose="020B0604020202020204" pitchFamily="34" charset="0"/>
              </a:rPr>
              <a:t> and </a:t>
            </a:r>
            <a:r>
              <a:rPr lang="en-GB" sz="1800" b="1" dirty="0">
                <a:effectLst/>
                <a:latin typeface="Times New Roman" panose="02020603050405020304" pitchFamily="18" charset="0"/>
                <a:ea typeface="Calibri" panose="020F0502020204030204" pitchFamily="34" charset="0"/>
                <a:cs typeface="Arial" panose="020B0604020202020204" pitchFamily="34" charset="0"/>
              </a:rPr>
              <a:t>histology</a:t>
            </a:r>
            <a:r>
              <a:rPr lang="en-GB" sz="1800" dirty="0">
                <a:effectLst/>
                <a:latin typeface="Times New Roman" panose="02020603050405020304" pitchFamily="18" charset="0"/>
                <a:ea typeface="Calibri" panose="020F0502020204030204" pitchFamily="34" charset="0"/>
                <a:cs typeface="Arial" panose="020B0604020202020204" pitchFamily="34" charset="0"/>
              </a:rPr>
              <a:t> deep learning models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467" y="2701498"/>
            <a:ext cx="2854333" cy="1860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558;p56"/>
          <p:cNvSpPr txBox="1"/>
          <p:nvPr/>
        </p:nvSpPr>
        <p:spPr>
          <a:xfrm>
            <a:off x="1369740" y="2132288"/>
            <a:ext cx="2498997" cy="49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342900" indent="-342900">
              <a:lnSpc>
                <a:spcPct val="107000"/>
              </a:lnSpc>
              <a:spcAft>
                <a:spcPts val="800"/>
              </a:spcAft>
              <a:buFont typeface="Symbol" panose="05050102010706020507" pitchFamily="18" charset="2"/>
              <a:buChar char=""/>
            </a:pPr>
            <a:r>
              <a:rPr lang="en-US" sz="1800" b="1" dirty="0">
                <a:latin typeface="Times New Roman" panose="02020603050405020304" pitchFamily="18" charset="0"/>
                <a:ea typeface="Calibri" panose="020F0502020204030204" pitchFamily="34" charset="0"/>
                <a:cs typeface="Arial" panose="020B0604020202020204" pitchFamily="34" charset="0"/>
              </a:rPr>
              <a:t>UI UX of the app:</a:t>
            </a:r>
            <a:endParaRPr lang="en-US" sz="1050" dirty="0">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800" dirty="0">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7111" y="-3622221"/>
            <a:ext cx="1544955" cy="3190875"/>
          </a:xfrm>
          <a:prstGeom prst="rect">
            <a:avLst/>
          </a:prstGeom>
          <a:noFill/>
          <a:ln>
            <a:noFill/>
          </a:ln>
        </p:spPr>
      </p:pic>
      <p:sp>
        <p:nvSpPr>
          <p:cNvPr id="1560" name="Google Shape;1560;p75"/>
          <p:cNvSpPr txBox="1">
            <a:spLocks noGrp="1"/>
          </p:cNvSpPr>
          <p:nvPr>
            <p:ph type="title"/>
          </p:nvPr>
        </p:nvSpPr>
        <p:spPr>
          <a:xfrm>
            <a:off x="504938" y="4034489"/>
            <a:ext cx="3189300" cy="122601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5000"/>
              <a:buFont typeface="Arial" panose="020B0604020202020204"/>
              <a:buNone/>
            </a:pPr>
            <a:r>
              <a:rPr lang="en-GB" sz="2800" dirty="0"/>
              <a:t>Picture</a:t>
            </a:r>
            <a:r>
              <a:rPr lang="en-US" sz="2800" dirty="0"/>
              <a:t>s of the application</a:t>
            </a:r>
            <a:endParaRPr sz="2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03967" y="-3612061"/>
            <a:ext cx="1536065" cy="3180715"/>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00775" y="-3612061"/>
            <a:ext cx="1543050" cy="3194050"/>
          </a:xfrm>
          <a:prstGeom prst="rect">
            <a:avLst/>
          </a:prstGeom>
          <a:noFill/>
          <a:ln>
            <a:noFill/>
          </a:ln>
        </p:spPr>
      </p:pic>
      <p:sp>
        <p:nvSpPr>
          <p:cNvPr id="8" name="Google Shape;558;p56"/>
          <p:cNvSpPr txBox="1"/>
          <p:nvPr/>
        </p:nvSpPr>
        <p:spPr>
          <a:xfrm>
            <a:off x="977628" y="6648460"/>
            <a:ext cx="7861572" cy="49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    1-Splach screen                   2-Login page                    3-Signup page</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800" b="1" dirty="0">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7111" y="209550"/>
            <a:ext cx="1544955" cy="3190875"/>
          </a:xfrm>
          <a:prstGeom prst="rect">
            <a:avLst/>
          </a:prstGeom>
          <a:noFill/>
          <a:ln>
            <a:noFill/>
          </a:ln>
        </p:spPr>
      </p:pic>
      <p:sp>
        <p:nvSpPr>
          <p:cNvPr id="1560" name="Google Shape;1560;p75"/>
          <p:cNvSpPr txBox="1">
            <a:spLocks noGrp="1"/>
          </p:cNvSpPr>
          <p:nvPr>
            <p:ph type="title"/>
          </p:nvPr>
        </p:nvSpPr>
        <p:spPr>
          <a:xfrm>
            <a:off x="504938" y="4034489"/>
            <a:ext cx="3189300" cy="1226018"/>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5000"/>
              <a:buFont typeface="Arial" panose="020B0604020202020204"/>
              <a:buNone/>
            </a:pPr>
            <a:r>
              <a:rPr lang="en-GB" sz="2800" dirty="0"/>
              <a:t>Picture</a:t>
            </a:r>
            <a:r>
              <a:rPr lang="en-US" sz="2800" dirty="0"/>
              <a:t>s of the application</a:t>
            </a:r>
            <a:endParaRPr sz="28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03967" y="213042"/>
            <a:ext cx="1536065" cy="3180715"/>
          </a:xfrm>
          <a:prstGeom prst="rect">
            <a:avLst/>
          </a:prstGeom>
          <a:noFill/>
          <a:ln>
            <a:noFill/>
          </a:ln>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00775" y="206375"/>
            <a:ext cx="1543050" cy="3194050"/>
          </a:xfrm>
          <a:prstGeom prst="rect">
            <a:avLst/>
          </a:prstGeom>
          <a:noFill/>
          <a:ln>
            <a:noFill/>
          </a:ln>
        </p:spPr>
      </p:pic>
      <p:sp>
        <p:nvSpPr>
          <p:cNvPr id="8" name="Google Shape;558;p56"/>
          <p:cNvSpPr txBox="1"/>
          <p:nvPr/>
        </p:nvSpPr>
        <p:spPr>
          <a:xfrm>
            <a:off x="977628" y="3469832"/>
            <a:ext cx="7861572" cy="49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cs typeface="Arial" panose="020B0604020202020204" pitchFamily="34" charset="0"/>
              </a:rPr>
              <a:t>    1-Splach screen                   2-Login page                    3-Signup page</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800" b="1" dirty="0">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8319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8" name="Google Shape;558;p56"/>
          <p:cNvSpPr txBox="1"/>
          <p:nvPr/>
        </p:nvSpPr>
        <p:spPr>
          <a:xfrm>
            <a:off x="1215753" y="6654357"/>
            <a:ext cx="8890272" cy="49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marR="0" indent="0">
              <a:lnSpc>
                <a:spcPct val="107000"/>
              </a:lnSpc>
              <a:spcBef>
                <a:spcPts val="0"/>
              </a:spcBef>
              <a:spcAft>
                <a:spcPts val="800"/>
              </a:spcAft>
              <a:buNone/>
            </a:pP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 4-Home page                            5-For Patient page               </a:t>
            </a:r>
            <a:r>
              <a:rPr lang="en-US" sz="1400" b="1" kern="100" dirty="0">
                <a:effectLst/>
                <a:latin typeface="Times New Roman" panose="02020603050405020304" pitchFamily="18" charset="0"/>
                <a:ea typeface="Calibri" panose="020F0502020204030204" pitchFamily="34" charset="0"/>
              </a:rPr>
              <a:t>5</a:t>
            </a:r>
            <a:r>
              <a:rPr lang="en-US" sz="1200" b="1" kern="100" dirty="0">
                <a:effectLst/>
                <a:latin typeface="Times New Roman" panose="02020603050405020304" pitchFamily="18" charset="0"/>
                <a:ea typeface="Calibri" panose="020F0502020204030204" pitchFamily="34" charset="0"/>
              </a:rPr>
              <a:t>.2-For Doctors (Load image )page </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400" b="1" dirty="0">
              <a:latin typeface="Calibri" panose="020F0502020204030204" pitchFamily="34" charset="0"/>
              <a:ea typeface="Calibri" panose="020F050202020403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9162" y="569085"/>
            <a:ext cx="1611630" cy="3333115"/>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6675" y="-3920728"/>
            <a:ext cx="1600200" cy="3308985"/>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328910" y="606550"/>
            <a:ext cx="1562735" cy="3286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9"/>
        <p:cNvGrpSpPr/>
        <p:nvPr/>
      </p:nvGrpSpPr>
      <p:grpSpPr>
        <a:xfrm>
          <a:off x="0" y="0"/>
          <a:ext cx="0" cy="0"/>
          <a:chOff x="0" y="0"/>
          <a:chExt cx="0" cy="0"/>
        </a:xfrm>
      </p:grpSpPr>
      <p:sp>
        <p:nvSpPr>
          <p:cNvPr id="8" name="Google Shape;558;p56"/>
          <p:cNvSpPr txBox="1"/>
          <p:nvPr/>
        </p:nvSpPr>
        <p:spPr>
          <a:xfrm>
            <a:off x="1215753" y="4012757"/>
            <a:ext cx="8890272" cy="495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Anaheim" panose="02000503000000000000"/>
              <a:buChar char="●"/>
              <a:defRPr sz="10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2pPr>
            <a:lvl3pPr marL="1371600" marR="0" lvl="2"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3pPr>
            <a:lvl4pPr marL="1828800" marR="0" lvl="3"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4pPr>
            <a:lvl5pPr marL="2286000" marR="0" lvl="4"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5pPr>
            <a:lvl6pPr marL="2743200" marR="0" lvl="5"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6pPr>
            <a:lvl7pPr marL="3200400" marR="0" lvl="6"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7pPr>
            <a:lvl8pPr marL="3657600" marR="0" lvl="7" indent="-304800" algn="l" rtl="0">
              <a:lnSpc>
                <a:spcPct val="115000"/>
              </a:lnSpc>
              <a:spcBef>
                <a:spcPts val="1600"/>
              </a:spcBef>
              <a:spcAft>
                <a:spcPts val="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8pPr>
            <a:lvl9pPr marL="4114800" marR="0" lvl="8" indent="-304800" algn="l" rtl="0">
              <a:lnSpc>
                <a:spcPct val="115000"/>
              </a:lnSpc>
              <a:spcBef>
                <a:spcPts val="1600"/>
              </a:spcBef>
              <a:spcAft>
                <a:spcPts val="1600"/>
              </a:spcAft>
              <a:buClr>
                <a:srgbClr val="434343"/>
              </a:buClr>
              <a:buSzPts val="1200"/>
              <a:buFont typeface="Roboto Condensed Light" panose="02000000000000000000"/>
              <a:buChar char="■"/>
              <a:defRPr sz="900" b="0" i="0" u="none" strike="noStrike" cap="none">
                <a:solidFill>
                  <a:schemeClr val="accent1"/>
                </a:solidFill>
                <a:latin typeface="Lato Light" panose="020F0502020204030203"/>
                <a:ea typeface="Lato Light" panose="020F0502020204030203"/>
                <a:cs typeface="Lato Light" panose="020F0502020204030203"/>
                <a:sym typeface="Lato Light" panose="020F0502020204030203"/>
              </a:defRPr>
            </a:lvl9pPr>
          </a:lstStyle>
          <a:p>
            <a:pPr marL="0" marR="0" indent="0">
              <a:lnSpc>
                <a:spcPct val="107000"/>
              </a:lnSpc>
              <a:spcBef>
                <a:spcPts val="0"/>
              </a:spcBef>
              <a:spcAft>
                <a:spcPts val="800"/>
              </a:spcAft>
              <a:buNone/>
            </a:pPr>
            <a:r>
              <a:rPr lang="en-US" sz="1600" b="1" kern="100" dirty="0">
                <a:effectLst/>
                <a:latin typeface="Times New Roman" panose="02020603050405020304" pitchFamily="18" charset="0"/>
                <a:ea typeface="Calibri" panose="020F0502020204030204" pitchFamily="34" charset="0"/>
                <a:cs typeface="Arial" panose="020B0604020202020204" pitchFamily="34" charset="0"/>
              </a:rPr>
              <a:t> 4-Home page                            5-For Patient page               </a:t>
            </a:r>
            <a:r>
              <a:rPr lang="en-US" sz="1400" b="1" kern="100" dirty="0">
                <a:effectLst/>
                <a:latin typeface="Times New Roman" panose="02020603050405020304" pitchFamily="18" charset="0"/>
                <a:ea typeface="Calibri" panose="020F0502020204030204" pitchFamily="34" charset="0"/>
              </a:rPr>
              <a:t>5</a:t>
            </a:r>
            <a:r>
              <a:rPr lang="en-US" sz="1200" b="1" kern="100" dirty="0">
                <a:effectLst/>
                <a:latin typeface="Times New Roman" panose="02020603050405020304" pitchFamily="18" charset="0"/>
                <a:ea typeface="Calibri" panose="020F0502020204030204" pitchFamily="34" charset="0"/>
              </a:rPr>
              <a:t>.2-For Doctors (Load image )page </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p>
            <a:pPr marL="342900" indent="-342900">
              <a:lnSpc>
                <a:spcPct val="107000"/>
              </a:lnSpc>
              <a:spcAft>
                <a:spcPts val="800"/>
              </a:spcAft>
              <a:buFont typeface="Symbol" panose="05050102010706020507" pitchFamily="18" charset="2"/>
              <a:buChar char=""/>
            </a:pPr>
            <a:endParaRPr lang="en-US" sz="1400" b="1" dirty="0">
              <a:latin typeface="Calibri" panose="020F0502020204030204" pitchFamily="34" charset="0"/>
              <a:ea typeface="Calibri" panose="020F0502020204030204" pitchFamily="34" charset="0"/>
              <a:cs typeface="Arial" panose="020B06040202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5410" y="569085"/>
            <a:ext cx="1611630" cy="3333115"/>
          </a:xfrm>
          <a:prstGeom prst="rect">
            <a:avLst/>
          </a:prstGeom>
          <a:noFill/>
          <a:ln>
            <a:no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6675" y="593215"/>
            <a:ext cx="1600200" cy="3308985"/>
          </a:xfrm>
          <a:prstGeom prst="rect">
            <a:avLst/>
          </a:prstGeom>
          <a:noFill/>
          <a:ln>
            <a:no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66510" y="606550"/>
            <a:ext cx="1562735" cy="3286125"/>
          </a:xfrm>
          <a:prstGeom prst="rect">
            <a:avLst/>
          </a:prstGeom>
          <a:noFill/>
          <a:ln>
            <a:noFill/>
          </a:ln>
        </p:spPr>
      </p:pic>
    </p:spTree>
    <p:extLst>
      <p:ext uri="{BB962C8B-B14F-4D97-AF65-F5344CB8AC3E}">
        <p14:creationId xmlns:p14="http://schemas.microsoft.com/office/powerpoint/2010/main" val="33256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630" name="Google Shape;630;p57"/>
          <p:cNvSpPr/>
          <p:nvPr/>
        </p:nvSpPr>
        <p:spPr>
          <a:xfrm>
            <a:off x="6812152" y="4465726"/>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6916667" y="4426151"/>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6811741" y="4566956"/>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6775931" y="4375435"/>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6936773" y="4436111"/>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6916893" y="4426151"/>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6916667" y="4700475"/>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6936773" y="4568989"/>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6936956" y="4436110"/>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558;p56"/>
          <p:cNvSpPr txBox="1"/>
          <p:nvPr/>
        </p:nvSpPr>
        <p:spPr>
          <a:xfrm>
            <a:off x="1530116" y="237080"/>
            <a:ext cx="6032700" cy="37024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342900" marR="0" lvl="0" indent="-342900" algn="l" rtl="0">
              <a:lnSpc>
                <a:spcPct val="107000"/>
              </a:lnSpc>
              <a:spcBef>
                <a:spcPts val="0"/>
              </a:spcBef>
              <a:spcAft>
                <a:spcPts val="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Arial" panose="020B0604020202020204" pitchFamily="34" charset="0"/>
              </a:rPr>
              <a:t>To build our application we used:</a:t>
            </a:r>
          </a:p>
          <a:p>
            <a:pPr marL="342900" marR="0" lvl="0" indent="-342900" algn="l" rtl="0">
              <a:lnSpc>
                <a:spcPct val="107000"/>
              </a:lnSpc>
              <a:spcBef>
                <a:spcPts val="0"/>
              </a:spcBef>
              <a:spcAft>
                <a:spcPts val="0"/>
              </a:spcAft>
              <a:buSzPct val="56000"/>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Flutter Framework.</a:t>
            </a:r>
          </a:p>
          <a:p>
            <a:pPr marL="342900" marR="0" lvl="0" indent="-342900" algn="l" rtl="0">
              <a:lnSpc>
                <a:spcPct val="107000"/>
              </a:lnSpc>
              <a:spcBef>
                <a:spcPts val="0"/>
              </a:spcBef>
              <a:spcAft>
                <a:spcPts val="0"/>
              </a:spcAft>
              <a:buSzPct val="56000"/>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Dart programming Language.</a:t>
            </a:r>
          </a:p>
          <a:p>
            <a:pPr marL="342900" marR="0" lvl="0" indent="-342900" algn="l" rtl="0">
              <a:lnSpc>
                <a:spcPct val="107000"/>
              </a:lnSpc>
              <a:spcBef>
                <a:spcPts val="0"/>
              </a:spcBef>
              <a:spcAft>
                <a:spcPts val="0"/>
              </a:spcAft>
              <a:buFont typeface="Symbol" panose="05050102010706020507" pitchFamily="18" charset="2"/>
              <a:buChar char=""/>
            </a:pP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gn="l" rtl="0">
              <a:lnSpc>
                <a:spcPct val="107000"/>
              </a:lnSpc>
              <a:spcBef>
                <a:spcPts val="0"/>
              </a:spcBef>
              <a:spcAft>
                <a:spcPts val="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Arial" panose="020B0604020202020204" pitchFamily="34" charset="0"/>
              </a:rPr>
              <a:t>The Backend of the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We used </a:t>
            </a:r>
            <a:r>
              <a:rPr lang="en-US" sz="1800" b="1" dirty="0">
                <a:effectLst/>
                <a:latin typeface="Times New Roman" panose="02020603050405020304" pitchFamily="18" charset="0"/>
                <a:ea typeface="Calibri" panose="020F0502020204030204" pitchFamily="34" charset="0"/>
                <a:cs typeface="Arial" panose="020B0604020202020204" pitchFamily="34" charset="0"/>
              </a:rPr>
              <a:t>Firebase</a:t>
            </a:r>
            <a:r>
              <a:rPr lang="en-US" sz="1800" dirty="0">
                <a:effectLst/>
                <a:latin typeface="Times New Roman" panose="02020603050405020304" pitchFamily="18" charset="0"/>
                <a:ea typeface="Calibri" panose="020F0502020204030204" pitchFamily="34" charset="0"/>
                <a:cs typeface="Arial" panose="020B0604020202020204" pitchFamily="34" charset="0"/>
              </a:rPr>
              <a:t> as the backend of the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b="1" dirty="0">
                <a:effectLst/>
                <a:latin typeface="Times New Roman" panose="02020603050405020304" pitchFamily="18" charset="0"/>
                <a:ea typeface="Calibri" panose="020F0502020204030204" pitchFamily="34" charset="0"/>
                <a:cs typeface="Arial" panose="020B0604020202020204" pitchFamily="34" charset="0"/>
              </a:rPr>
              <a:t>Authentication</a:t>
            </a:r>
            <a:r>
              <a:rPr lang="en-US" sz="1800" dirty="0">
                <a:effectLst/>
                <a:latin typeface="Times New Roman" panose="02020603050405020304" pitchFamily="18" charset="0"/>
                <a:ea typeface="Calibri" panose="020F0502020204030204" pitchFamily="34" charset="0"/>
                <a:cs typeface="Arial" panose="020B0604020202020204" pitchFamily="34" charset="0"/>
              </a:rPr>
              <a:t> with email and password.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Firebase </a:t>
            </a:r>
            <a:r>
              <a:rPr lang="en-US" sz="1800" b="1" dirty="0">
                <a:effectLst/>
                <a:latin typeface="Times New Roman" panose="02020603050405020304" pitchFamily="18" charset="0"/>
                <a:ea typeface="Calibri" panose="020F0502020204030204" pitchFamily="34" charset="0"/>
                <a:cs typeface="Arial" panose="020B0604020202020204" pitchFamily="34" charset="0"/>
              </a:rPr>
              <a:t>Firestore</a:t>
            </a:r>
            <a:r>
              <a:rPr lang="en-US" sz="1800" dirty="0">
                <a:effectLst/>
                <a:latin typeface="Times New Roman" panose="02020603050405020304" pitchFamily="18" charset="0"/>
                <a:ea typeface="Calibri" panose="020F0502020204030204" pitchFamily="34" charset="0"/>
                <a:cs typeface="Arial" panose="020B0604020202020204" pitchFamily="34" charset="0"/>
              </a:rPr>
              <a:t> as the database (mainly for saving data of the users)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80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Firebase </a:t>
            </a:r>
            <a:r>
              <a:rPr lang="en-US" sz="1800" b="1" dirty="0">
                <a:effectLst/>
                <a:latin typeface="Times New Roman" panose="02020603050405020304" pitchFamily="18" charset="0"/>
                <a:ea typeface="Calibri" panose="020F0502020204030204" pitchFamily="34" charset="0"/>
                <a:cs typeface="Arial" panose="020B0604020202020204" pitchFamily="34" charset="0"/>
              </a:rPr>
              <a:t>Storage</a:t>
            </a:r>
            <a:r>
              <a:rPr lang="en-US" sz="1800" dirty="0">
                <a:effectLst/>
                <a:latin typeface="Times New Roman" panose="02020603050405020304" pitchFamily="18" charset="0"/>
                <a:ea typeface="Calibri" panose="020F0502020204030204" pitchFamily="34" charset="0"/>
                <a:cs typeface="Arial" panose="020B0604020202020204" pitchFamily="34" charset="0"/>
              </a:rPr>
              <a:t> as a file storage (mainly for saving user images)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ar-EG"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2" name="Google Shape;17141;p135"/>
          <p:cNvGrpSpPr/>
          <p:nvPr/>
        </p:nvGrpSpPr>
        <p:grpSpPr>
          <a:xfrm>
            <a:off x="7357176" y="2867824"/>
            <a:ext cx="1709460" cy="1026305"/>
            <a:chOff x="6988887" y="1538854"/>
            <a:chExt cx="499920" cy="300136"/>
          </a:xfrm>
        </p:grpSpPr>
        <p:sp>
          <p:nvSpPr>
            <p:cNvPr id="3" name="Google Shape;17142;p135"/>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3218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7143;p135"/>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7144;p135"/>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chemeClr val="accent1">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7145;p135"/>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7146;p135"/>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29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7147;p135"/>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7148;p135"/>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7149;p135"/>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7150;p135"/>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7151;p135"/>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7152;p135"/>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7153;p135"/>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7154;p135"/>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7" name="Picture 16">
            <a:extLst>
              <a:ext uri="{FF2B5EF4-FFF2-40B4-BE49-F238E27FC236}">
                <a16:creationId xmlns:a16="http://schemas.microsoft.com/office/drawing/2014/main" id="{866E4551-9A02-4B83-9983-25FF0A67B227}"/>
              </a:ext>
            </a:extLst>
          </p:cNvPr>
          <p:cNvPicPr>
            <a:picLocks noChangeAspect="1"/>
          </p:cNvPicPr>
          <p:nvPr/>
        </p:nvPicPr>
        <p:blipFill>
          <a:blip r:embed="rId3"/>
          <a:stretch>
            <a:fillRect/>
          </a:stretch>
        </p:blipFill>
        <p:spPr>
          <a:xfrm>
            <a:off x="3786846" y="620188"/>
            <a:ext cx="306852" cy="306852"/>
          </a:xfrm>
          <a:prstGeom prst="rect">
            <a:avLst/>
          </a:prstGeom>
        </p:spPr>
      </p:pic>
      <p:pic>
        <p:nvPicPr>
          <p:cNvPr id="19" name="Picture 18">
            <a:extLst>
              <a:ext uri="{FF2B5EF4-FFF2-40B4-BE49-F238E27FC236}">
                <a16:creationId xmlns:a16="http://schemas.microsoft.com/office/drawing/2014/main" id="{DE918DE5-D187-4946-A105-1778CA125925}"/>
              </a:ext>
            </a:extLst>
          </p:cNvPr>
          <p:cNvPicPr>
            <a:picLocks noChangeAspect="1"/>
          </p:cNvPicPr>
          <p:nvPr/>
        </p:nvPicPr>
        <p:blipFill>
          <a:blip r:embed="rId4"/>
          <a:stretch>
            <a:fillRect/>
          </a:stretch>
        </p:blipFill>
        <p:spPr>
          <a:xfrm>
            <a:off x="4764808" y="855493"/>
            <a:ext cx="347670" cy="348504"/>
          </a:xfrm>
          <a:prstGeom prst="rect">
            <a:avLst/>
          </a:prstGeom>
        </p:spPr>
      </p:pic>
      <p:pic>
        <p:nvPicPr>
          <p:cNvPr id="21" name="Picture 20">
            <a:extLst>
              <a:ext uri="{FF2B5EF4-FFF2-40B4-BE49-F238E27FC236}">
                <a16:creationId xmlns:a16="http://schemas.microsoft.com/office/drawing/2014/main" id="{43B96BFA-ED2F-4F57-A1BB-8832BA9A3C26}"/>
              </a:ext>
            </a:extLst>
          </p:cNvPr>
          <p:cNvPicPr>
            <a:picLocks noChangeAspect="1"/>
          </p:cNvPicPr>
          <p:nvPr/>
        </p:nvPicPr>
        <p:blipFill>
          <a:blip r:embed="rId5"/>
          <a:stretch>
            <a:fillRect/>
          </a:stretch>
        </p:blipFill>
        <p:spPr>
          <a:xfrm>
            <a:off x="6121032" y="2041283"/>
            <a:ext cx="376304" cy="3763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comb/>
      </p:transition>
    </mc:Choice>
    <mc:Fallback xmlns="">
      <p:transition spd="slow">
        <p:comb/>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93" name="Google Shape;593;p57"/>
          <p:cNvSpPr/>
          <p:nvPr/>
        </p:nvSpPr>
        <p:spPr>
          <a:xfrm>
            <a:off x="8583295" y="4149563"/>
            <a:ext cx="105275" cy="144769"/>
          </a:xfrm>
          <a:custGeom>
            <a:avLst/>
            <a:gdLst/>
            <a:ahLst/>
            <a:cxnLst/>
            <a:rect l="l" t="t" r="r" b="b"/>
            <a:pathLst>
              <a:path w="5126" h="7049" extrusionOk="0">
                <a:moveTo>
                  <a:pt x="4278" y="1"/>
                </a:moveTo>
                <a:cubicBezTo>
                  <a:pt x="4028" y="1"/>
                  <a:pt x="3784" y="127"/>
                  <a:pt x="3643" y="355"/>
                </a:cubicBezTo>
                <a:lnTo>
                  <a:pt x="215" y="5912"/>
                </a:lnTo>
                <a:cubicBezTo>
                  <a:pt x="1" y="6263"/>
                  <a:pt x="110" y="6722"/>
                  <a:pt x="460" y="6939"/>
                </a:cubicBezTo>
                <a:cubicBezTo>
                  <a:pt x="581" y="7013"/>
                  <a:pt x="716" y="7049"/>
                  <a:pt x="849" y="7049"/>
                </a:cubicBezTo>
                <a:cubicBezTo>
                  <a:pt x="1099" y="7049"/>
                  <a:pt x="1343" y="6923"/>
                  <a:pt x="1485" y="6695"/>
                </a:cubicBezTo>
                <a:lnTo>
                  <a:pt x="4912" y="1137"/>
                </a:lnTo>
                <a:cubicBezTo>
                  <a:pt x="5126" y="786"/>
                  <a:pt x="5018" y="329"/>
                  <a:pt x="4668" y="112"/>
                </a:cubicBezTo>
                <a:cubicBezTo>
                  <a:pt x="4546" y="37"/>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4" name="Google Shape;594;p57"/>
          <p:cNvSpPr/>
          <p:nvPr/>
        </p:nvSpPr>
        <p:spPr>
          <a:xfrm>
            <a:off x="8714098" y="4230214"/>
            <a:ext cx="105255" cy="144769"/>
          </a:xfrm>
          <a:custGeom>
            <a:avLst/>
            <a:gdLst/>
            <a:ahLst/>
            <a:cxnLst/>
            <a:rect l="l" t="t" r="r" b="b"/>
            <a:pathLst>
              <a:path w="5125" h="7049" extrusionOk="0">
                <a:moveTo>
                  <a:pt x="4277" y="1"/>
                </a:moveTo>
                <a:cubicBezTo>
                  <a:pt x="4027" y="1"/>
                  <a:pt x="3783" y="127"/>
                  <a:pt x="3641" y="355"/>
                </a:cubicBezTo>
                <a:lnTo>
                  <a:pt x="214" y="5912"/>
                </a:lnTo>
                <a:cubicBezTo>
                  <a:pt x="0" y="6263"/>
                  <a:pt x="108" y="6722"/>
                  <a:pt x="458" y="6939"/>
                </a:cubicBezTo>
                <a:cubicBezTo>
                  <a:pt x="579" y="7013"/>
                  <a:pt x="714" y="7048"/>
                  <a:pt x="847" y="7048"/>
                </a:cubicBezTo>
                <a:cubicBezTo>
                  <a:pt x="1097" y="7048"/>
                  <a:pt x="1342" y="6923"/>
                  <a:pt x="1483" y="6695"/>
                </a:cubicBezTo>
                <a:lnTo>
                  <a:pt x="4911" y="1137"/>
                </a:lnTo>
                <a:cubicBezTo>
                  <a:pt x="5125" y="786"/>
                  <a:pt x="5016" y="329"/>
                  <a:pt x="4666" y="112"/>
                </a:cubicBezTo>
                <a:cubicBezTo>
                  <a:pt x="4545" y="37"/>
                  <a:pt x="4410" y="1"/>
                  <a:pt x="4277"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595;p57"/>
          <p:cNvSpPr/>
          <p:nvPr/>
        </p:nvSpPr>
        <p:spPr>
          <a:xfrm>
            <a:off x="8542651" y="4099144"/>
            <a:ext cx="76502" cy="97841"/>
          </a:xfrm>
          <a:custGeom>
            <a:avLst/>
            <a:gdLst/>
            <a:ahLst/>
            <a:cxnLst/>
            <a:rect l="l" t="t" r="r" b="b"/>
            <a:pathLst>
              <a:path w="3725" h="4764" extrusionOk="0">
                <a:moveTo>
                  <a:pt x="2474" y="1"/>
                </a:moveTo>
                <a:cubicBezTo>
                  <a:pt x="2463" y="1"/>
                  <a:pt x="2452" y="7"/>
                  <a:pt x="2445" y="17"/>
                </a:cubicBezTo>
                <a:lnTo>
                  <a:pt x="11" y="3964"/>
                </a:lnTo>
                <a:cubicBezTo>
                  <a:pt x="0" y="3981"/>
                  <a:pt x="6" y="4003"/>
                  <a:pt x="22" y="4012"/>
                </a:cubicBezTo>
                <a:lnTo>
                  <a:pt x="1233" y="4759"/>
                </a:lnTo>
                <a:cubicBezTo>
                  <a:pt x="1239" y="4762"/>
                  <a:pt x="1245" y="4763"/>
                  <a:pt x="1251" y="4763"/>
                </a:cubicBezTo>
                <a:cubicBezTo>
                  <a:pt x="1262" y="4763"/>
                  <a:pt x="1273" y="4758"/>
                  <a:pt x="1279" y="4748"/>
                </a:cubicBezTo>
                <a:lnTo>
                  <a:pt x="3715" y="799"/>
                </a:lnTo>
                <a:cubicBezTo>
                  <a:pt x="3724" y="784"/>
                  <a:pt x="3719" y="762"/>
                  <a:pt x="3702" y="752"/>
                </a:cubicBezTo>
                <a:lnTo>
                  <a:pt x="2493" y="7"/>
                </a:lnTo>
                <a:cubicBezTo>
                  <a:pt x="2487" y="3"/>
                  <a:pt x="2481" y="1"/>
                  <a:pt x="2474"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6" name="Google Shape;596;p57"/>
          <p:cNvSpPr/>
          <p:nvPr/>
        </p:nvSpPr>
        <p:spPr>
          <a:xfrm>
            <a:off x="7098269" y="3488728"/>
            <a:ext cx="2988042" cy="1951042"/>
          </a:xfrm>
          <a:custGeom>
            <a:avLst/>
            <a:gdLst/>
            <a:ahLst/>
            <a:cxnLst/>
            <a:rect l="l" t="t" r="r" b="b"/>
            <a:pathLst>
              <a:path w="145492" h="94999" extrusionOk="0">
                <a:moveTo>
                  <a:pt x="105426" y="45635"/>
                </a:moveTo>
                <a:cubicBezTo>
                  <a:pt x="105483" y="45638"/>
                  <a:pt x="105537" y="45644"/>
                  <a:pt x="105593" y="45649"/>
                </a:cubicBezTo>
                <a:lnTo>
                  <a:pt x="105592" y="45649"/>
                </a:lnTo>
                <a:cubicBezTo>
                  <a:pt x="105537" y="45644"/>
                  <a:pt x="105481" y="45638"/>
                  <a:pt x="105426" y="45635"/>
                </a:cubicBezTo>
                <a:close/>
                <a:moveTo>
                  <a:pt x="104638" y="45646"/>
                </a:moveTo>
                <a:lnTo>
                  <a:pt x="104638" y="45646"/>
                </a:lnTo>
                <a:cubicBezTo>
                  <a:pt x="104590" y="45650"/>
                  <a:pt x="104542" y="45650"/>
                  <a:pt x="104494" y="45655"/>
                </a:cubicBezTo>
                <a:cubicBezTo>
                  <a:pt x="104542" y="45650"/>
                  <a:pt x="104591" y="45649"/>
                  <a:pt x="104638" y="45646"/>
                </a:cubicBezTo>
                <a:close/>
                <a:moveTo>
                  <a:pt x="105871" y="45673"/>
                </a:moveTo>
                <a:cubicBezTo>
                  <a:pt x="105878" y="45674"/>
                  <a:pt x="105885" y="45675"/>
                  <a:pt x="105892" y="45676"/>
                </a:cubicBezTo>
                <a:lnTo>
                  <a:pt x="105892" y="45676"/>
                </a:lnTo>
                <a:cubicBezTo>
                  <a:pt x="105885" y="45675"/>
                  <a:pt x="105878" y="45674"/>
                  <a:pt x="105871" y="45673"/>
                </a:cubicBezTo>
                <a:close/>
                <a:moveTo>
                  <a:pt x="106302" y="45743"/>
                </a:moveTo>
                <a:cubicBezTo>
                  <a:pt x="106369" y="45757"/>
                  <a:pt x="106434" y="45775"/>
                  <a:pt x="106499" y="45790"/>
                </a:cubicBezTo>
                <a:lnTo>
                  <a:pt x="106497" y="45790"/>
                </a:lnTo>
                <a:cubicBezTo>
                  <a:pt x="106432" y="45775"/>
                  <a:pt x="106368" y="45757"/>
                  <a:pt x="106302" y="45743"/>
                </a:cubicBezTo>
                <a:close/>
                <a:moveTo>
                  <a:pt x="103667" y="45777"/>
                </a:moveTo>
                <a:cubicBezTo>
                  <a:pt x="103615" y="45788"/>
                  <a:pt x="103565" y="45795"/>
                  <a:pt x="103514" y="45807"/>
                </a:cubicBezTo>
                <a:lnTo>
                  <a:pt x="103514" y="45806"/>
                </a:lnTo>
                <a:cubicBezTo>
                  <a:pt x="103565" y="45795"/>
                  <a:pt x="103615" y="45788"/>
                  <a:pt x="103667" y="45777"/>
                </a:cubicBezTo>
                <a:close/>
                <a:moveTo>
                  <a:pt x="106719" y="45844"/>
                </a:moveTo>
                <a:lnTo>
                  <a:pt x="106719" y="45844"/>
                </a:lnTo>
                <a:cubicBezTo>
                  <a:pt x="106794" y="45866"/>
                  <a:pt x="106867" y="45892"/>
                  <a:pt x="106939" y="45917"/>
                </a:cubicBezTo>
                <a:cubicBezTo>
                  <a:pt x="106865" y="45892"/>
                  <a:pt x="106793" y="45866"/>
                  <a:pt x="106719" y="45844"/>
                </a:cubicBezTo>
                <a:close/>
                <a:moveTo>
                  <a:pt x="103174" y="45891"/>
                </a:moveTo>
                <a:lnTo>
                  <a:pt x="103174" y="45891"/>
                </a:lnTo>
                <a:cubicBezTo>
                  <a:pt x="103118" y="45906"/>
                  <a:pt x="103063" y="45917"/>
                  <a:pt x="103007" y="45932"/>
                </a:cubicBezTo>
                <a:cubicBezTo>
                  <a:pt x="103063" y="45917"/>
                  <a:pt x="103118" y="45904"/>
                  <a:pt x="103174" y="45891"/>
                </a:cubicBezTo>
                <a:close/>
                <a:moveTo>
                  <a:pt x="107119" y="45975"/>
                </a:moveTo>
                <a:cubicBezTo>
                  <a:pt x="107202" y="46006"/>
                  <a:pt x="107282" y="46043"/>
                  <a:pt x="107362" y="46077"/>
                </a:cubicBezTo>
                <a:cubicBezTo>
                  <a:pt x="107281" y="46043"/>
                  <a:pt x="107201" y="46006"/>
                  <a:pt x="107119" y="45975"/>
                </a:cubicBezTo>
                <a:close/>
                <a:moveTo>
                  <a:pt x="107890" y="46338"/>
                </a:moveTo>
                <a:lnTo>
                  <a:pt x="107898" y="46343"/>
                </a:lnTo>
                <a:cubicBezTo>
                  <a:pt x="107895" y="46341"/>
                  <a:pt x="107893" y="46340"/>
                  <a:pt x="107890" y="46338"/>
                </a:cubicBezTo>
                <a:close/>
                <a:moveTo>
                  <a:pt x="121877" y="50858"/>
                </a:moveTo>
                <a:cubicBezTo>
                  <a:pt x="121792" y="50869"/>
                  <a:pt x="121708" y="50877"/>
                  <a:pt x="121623" y="50889"/>
                </a:cubicBezTo>
                <a:cubicBezTo>
                  <a:pt x="121708" y="50875"/>
                  <a:pt x="121792" y="50869"/>
                  <a:pt x="121877" y="50858"/>
                </a:cubicBezTo>
                <a:close/>
                <a:moveTo>
                  <a:pt x="121203" y="50967"/>
                </a:moveTo>
                <a:cubicBezTo>
                  <a:pt x="121109" y="50986"/>
                  <a:pt x="121018" y="51000"/>
                  <a:pt x="120923" y="51020"/>
                </a:cubicBezTo>
                <a:cubicBezTo>
                  <a:pt x="121017" y="50998"/>
                  <a:pt x="121109" y="50984"/>
                  <a:pt x="121203" y="50967"/>
                </a:cubicBezTo>
                <a:close/>
                <a:moveTo>
                  <a:pt x="120496" y="51126"/>
                </a:moveTo>
                <a:cubicBezTo>
                  <a:pt x="120401" y="51150"/>
                  <a:pt x="120307" y="51171"/>
                  <a:pt x="120210" y="51198"/>
                </a:cubicBezTo>
                <a:lnTo>
                  <a:pt x="120210" y="51197"/>
                </a:lnTo>
                <a:cubicBezTo>
                  <a:pt x="120307" y="51171"/>
                  <a:pt x="120401" y="51150"/>
                  <a:pt x="120496" y="51126"/>
                </a:cubicBezTo>
                <a:close/>
                <a:moveTo>
                  <a:pt x="119027" y="51593"/>
                </a:moveTo>
                <a:cubicBezTo>
                  <a:pt x="118932" y="51629"/>
                  <a:pt x="118838" y="51659"/>
                  <a:pt x="118743" y="51699"/>
                </a:cubicBezTo>
                <a:lnTo>
                  <a:pt x="118743" y="51697"/>
                </a:lnTo>
                <a:cubicBezTo>
                  <a:pt x="118838" y="51659"/>
                  <a:pt x="118932" y="51629"/>
                  <a:pt x="119027" y="51593"/>
                </a:cubicBezTo>
                <a:close/>
                <a:moveTo>
                  <a:pt x="127099" y="51777"/>
                </a:moveTo>
                <a:lnTo>
                  <a:pt x="127099" y="51777"/>
                </a:lnTo>
                <a:cubicBezTo>
                  <a:pt x="127101" y="51778"/>
                  <a:pt x="127103" y="51778"/>
                  <a:pt x="127105" y="51780"/>
                </a:cubicBezTo>
                <a:lnTo>
                  <a:pt x="127099" y="51777"/>
                </a:lnTo>
                <a:close/>
                <a:moveTo>
                  <a:pt x="118272" y="51900"/>
                </a:moveTo>
                <a:cubicBezTo>
                  <a:pt x="118180" y="51942"/>
                  <a:pt x="118086" y="51979"/>
                  <a:pt x="117992" y="52022"/>
                </a:cubicBezTo>
                <a:cubicBezTo>
                  <a:pt x="118086" y="51979"/>
                  <a:pt x="118178" y="51942"/>
                  <a:pt x="118272" y="51900"/>
                </a:cubicBezTo>
                <a:close/>
                <a:moveTo>
                  <a:pt x="89756" y="65416"/>
                </a:moveTo>
                <a:cubicBezTo>
                  <a:pt x="89757" y="65597"/>
                  <a:pt x="89761" y="65775"/>
                  <a:pt x="89768" y="65949"/>
                </a:cubicBezTo>
                <a:lnTo>
                  <a:pt x="89768" y="65949"/>
                </a:lnTo>
                <a:cubicBezTo>
                  <a:pt x="89761" y="65775"/>
                  <a:pt x="89757" y="65598"/>
                  <a:pt x="89756" y="65418"/>
                </a:cubicBezTo>
                <a:lnTo>
                  <a:pt x="89756" y="65416"/>
                </a:lnTo>
                <a:close/>
                <a:moveTo>
                  <a:pt x="139865" y="67462"/>
                </a:moveTo>
                <a:cubicBezTo>
                  <a:pt x="139882" y="67462"/>
                  <a:pt x="139897" y="67463"/>
                  <a:pt x="139914" y="67465"/>
                </a:cubicBezTo>
                <a:lnTo>
                  <a:pt x="139914" y="67467"/>
                </a:lnTo>
                <a:cubicBezTo>
                  <a:pt x="139897" y="67465"/>
                  <a:pt x="139882" y="67463"/>
                  <a:pt x="139865" y="67462"/>
                </a:cubicBezTo>
                <a:close/>
                <a:moveTo>
                  <a:pt x="138952" y="67477"/>
                </a:moveTo>
                <a:lnTo>
                  <a:pt x="138952" y="67479"/>
                </a:lnTo>
                <a:cubicBezTo>
                  <a:pt x="138943" y="67480"/>
                  <a:pt x="138934" y="67480"/>
                  <a:pt x="138924" y="67480"/>
                </a:cubicBezTo>
                <a:cubicBezTo>
                  <a:pt x="138934" y="67479"/>
                  <a:pt x="138943" y="67479"/>
                  <a:pt x="138952" y="67477"/>
                </a:cubicBezTo>
                <a:close/>
                <a:moveTo>
                  <a:pt x="140316" y="67502"/>
                </a:moveTo>
                <a:lnTo>
                  <a:pt x="140316" y="67502"/>
                </a:lnTo>
                <a:cubicBezTo>
                  <a:pt x="140336" y="67503"/>
                  <a:pt x="140357" y="67508"/>
                  <a:pt x="140381" y="67511"/>
                </a:cubicBezTo>
                <a:lnTo>
                  <a:pt x="140381" y="67513"/>
                </a:lnTo>
                <a:cubicBezTo>
                  <a:pt x="140359" y="67510"/>
                  <a:pt x="140337" y="67505"/>
                  <a:pt x="140316" y="67502"/>
                </a:cubicBezTo>
                <a:close/>
                <a:moveTo>
                  <a:pt x="138458" y="67536"/>
                </a:moveTo>
                <a:lnTo>
                  <a:pt x="138458" y="67537"/>
                </a:lnTo>
                <a:cubicBezTo>
                  <a:pt x="138450" y="67539"/>
                  <a:pt x="138442" y="67539"/>
                  <a:pt x="138435" y="67540"/>
                </a:cubicBezTo>
                <a:cubicBezTo>
                  <a:pt x="138442" y="67537"/>
                  <a:pt x="138450" y="67537"/>
                  <a:pt x="138458" y="67536"/>
                </a:cubicBezTo>
                <a:close/>
                <a:moveTo>
                  <a:pt x="140750" y="67573"/>
                </a:moveTo>
                <a:lnTo>
                  <a:pt x="140750" y="67573"/>
                </a:lnTo>
                <a:cubicBezTo>
                  <a:pt x="140779" y="67577"/>
                  <a:pt x="140809" y="67585"/>
                  <a:pt x="140836" y="67593"/>
                </a:cubicBezTo>
                <a:cubicBezTo>
                  <a:pt x="140807" y="67587"/>
                  <a:pt x="140779" y="67577"/>
                  <a:pt x="140750" y="67573"/>
                </a:cubicBezTo>
                <a:close/>
                <a:moveTo>
                  <a:pt x="137962" y="67628"/>
                </a:moveTo>
                <a:cubicBezTo>
                  <a:pt x="137953" y="67630"/>
                  <a:pt x="137944" y="67631"/>
                  <a:pt x="137934" y="67633"/>
                </a:cubicBezTo>
                <a:cubicBezTo>
                  <a:pt x="137944" y="67630"/>
                  <a:pt x="137953" y="67628"/>
                  <a:pt x="137962" y="67628"/>
                </a:cubicBezTo>
                <a:close/>
                <a:moveTo>
                  <a:pt x="141172" y="67675"/>
                </a:moveTo>
                <a:lnTo>
                  <a:pt x="141172" y="67675"/>
                </a:lnTo>
                <a:cubicBezTo>
                  <a:pt x="141208" y="67686"/>
                  <a:pt x="141245" y="67699"/>
                  <a:pt x="141281" y="67710"/>
                </a:cubicBezTo>
                <a:lnTo>
                  <a:pt x="141281" y="67711"/>
                </a:lnTo>
                <a:cubicBezTo>
                  <a:pt x="141245" y="67699"/>
                  <a:pt x="141208" y="67686"/>
                  <a:pt x="141172" y="67675"/>
                </a:cubicBezTo>
                <a:close/>
                <a:moveTo>
                  <a:pt x="137459" y="67750"/>
                </a:moveTo>
                <a:lnTo>
                  <a:pt x="137459" y="67751"/>
                </a:lnTo>
                <a:cubicBezTo>
                  <a:pt x="137446" y="67754"/>
                  <a:pt x="137434" y="67757"/>
                  <a:pt x="137422" y="67761"/>
                </a:cubicBezTo>
                <a:cubicBezTo>
                  <a:pt x="137434" y="67756"/>
                  <a:pt x="137446" y="67753"/>
                  <a:pt x="137459" y="67750"/>
                </a:cubicBezTo>
                <a:close/>
                <a:moveTo>
                  <a:pt x="141576" y="67809"/>
                </a:moveTo>
                <a:cubicBezTo>
                  <a:pt x="141620" y="67826"/>
                  <a:pt x="141662" y="67846"/>
                  <a:pt x="141704" y="67862"/>
                </a:cubicBezTo>
                <a:lnTo>
                  <a:pt x="141704" y="67864"/>
                </a:lnTo>
                <a:cubicBezTo>
                  <a:pt x="141662" y="67846"/>
                  <a:pt x="141620" y="67826"/>
                  <a:pt x="141576" y="67809"/>
                </a:cubicBezTo>
                <a:close/>
                <a:moveTo>
                  <a:pt x="136951" y="67905"/>
                </a:moveTo>
                <a:lnTo>
                  <a:pt x="136949" y="67907"/>
                </a:lnTo>
                <a:cubicBezTo>
                  <a:pt x="136934" y="67913"/>
                  <a:pt x="136917" y="67916"/>
                  <a:pt x="136900" y="67922"/>
                </a:cubicBezTo>
                <a:cubicBezTo>
                  <a:pt x="136917" y="67916"/>
                  <a:pt x="136934" y="67911"/>
                  <a:pt x="136951" y="67905"/>
                </a:cubicBezTo>
                <a:close/>
                <a:moveTo>
                  <a:pt x="141961" y="67973"/>
                </a:moveTo>
                <a:cubicBezTo>
                  <a:pt x="142014" y="67996"/>
                  <a:pt x="142065" y="68025"/>
                  <a:pt x="142115" y="68051"/>
                </a:cubicBezTo>
                <a:cubicBezTo>
                  <a:pt x="142065" y="68025"/>
                  <a:pt x="142014" y="67998"/>
                  <a:pt x="141961" y="67973"/>
                </a:cubicBezTo>
                <a:close/>
                <a:moveTo>
                  <a:pt x="136435" y="68093"/>
                </a:moveTo>
                <a:lnTo>
                  <a:pt x="136435" y="68095"/>
                </a:lnTo>
                <a:cubicBezTo>
                  <a:pt x="136414" y="68104"/>
                  <a:pt x="136392" y="68110"/>
                  <a:pt x="136369" y="68119"/>
                </a:cubicBezTo>
                <a:cubicBezTo>
                  <a:pt x="136392" y="68108"/>
                  <a:pt x="136414" y="68102"/>
                  <a:pt x="136435" y="68093"/>
                </a:cubicBezTo>
                <a:close/>
                <a:moveTo>
                  <a:pt x="135906" y="68318"/>
                </a:moveTo>
                <a:lnTo>
                  <a:pt x="135906" y="68319"/>
                </a:lnTo>
                <a:cubicBezTo>
                  <a:pt x="135879" y="68330"/>
                  <a:pt x="135855" y="68339"/>
                  <a:pt x="135830" y="68352"/>
                </a:cubicBezTo>
                <a:cubicBezTo>
                  <a:pt x="135856" y="68338"/>
                  <a:pt x="135881" y="68329"/>
                  <a:pt x="135906" y="68318"/>
                </a:cubicBezTo>
                <a:close/>
                <a:moveTo>
                  <a:pt x="135376" y="68572"/>
                </a:moveTo>
                <a:lnTo>
                  <a:pt x="135376" y="68573"/>
                </a:lnTo>
                <a:cubicBezTo>
                  <a:pt x="135345" y="68590"/>
                  <a:pt x="135314" y="68603"/>
                  <a:pt x="135284" y="68620"/>
                </a:cubicBezTo>
                <a:cubicBezTo>
                  <a:pt x="135314" y="68601"/>
                  <a:pt x="135345" y="68589"/>
                  <a:pt x="135376" y="68572"/>
                </a:cubicBezTo>
                <a:close/>
                <a:moveTo>
                  <a:pt x="91423" y="70993"/>
                </a:moveTo>
                <a:cubicBezTo>
                  <a:pt x="91474" y="71056"/>
                  <a:pt x="91524" y="71120"/>
                  <a:pt x="91576" y="71179"/>
                </a:cubicBezTo>
                <a:lnTo>
                  <a:pt x="91576" y="71179"/>
                </a:lnTo>
                <a:cubicBezTo>
                  <a:pt x="91524" y="71120"/>
                  <a:pt x="91474" y="71056"/>
                  <a:pt x="91423" y="70995"/>
                </a:cubicBezTo>
                <a:lnTo>
                  <a:pt x="91423" y="70993"/>
                </a:lnTo>
                <a:close/>
                <a:moveTo>
                  <a:pt x="91852" y="71468"/>
                </a:moveTo>
                <a:cubicBezTo>
                  <a:pt x="91858" y="71475"/>
                  <a:pt x="91865" y="71481"/>
                  <a:pt x="91871" y="71487"/>
                </a:cubicBezTo>
                <a:cubicBezTo>
                  <a:pt x="91865" y="71481"/>
                  <a:pt x="91858" y="71475"/>
                  <a:pt x="91852" y="71468"/>
                </a:cubicBezTo>
                <a:close/>
                <a:moveTo>
                  <a:pt x="92409" y="71934"/>
                </a:moveTo>
                <a:cubicBezTo>
                  <a:pt x="92444" y="71960"/>
                  <a:pt x="92478" y="71989"/>
                  <a:pt x="92515" y="72014"/>
                </a:cubicBezTo>
                <a:cubicBezTo>
                  <a:pt x="92478" y="71989"/>
                  <a:pt x="92444" y="71962"/>
                  <a:pt x="92409" y="71935"/>
                </a:cubicBezTo>
                <a:lnTo>
                  <a:pt x="92409" y="71934"/>
                </a:lnTo>
                <a:close/>
                <a:moveTo>
                  <a:pt x="92835" y="72220"/>
                </a:moveTo>
                <a:cubicBezTo>
                  <a:pt x="92841" y="72224"/>
                  <a:pt x="92847" y="72227"/>
                  <a:pt x="92854" y="72231"/>
                </a:cubicBezTo>
                <a:lnTo>
                  <a:pt x="92835" y="72220"/>
                </a:lnTo>
                <a:close/>
                <a:moveTo>
                  <a:pt x="101536" y="78660"/>
                </a:moveTo>
                <a:cubicBezTo>
                  <a:pt x="101537" y="78954"/>
                  <a:pt x="101543" y="79245"/>
                  <a:pt x="101557" y="79529"/>
                </a:cubicBezTo>
                <a:cubicBezTo>
                  <a:pt x="101543" y="79245"/>
                  <a:pt x="101537" y="78956"/>
                  <a:pt x="101536" y="78660"/>
                </a:cubicBezTo>
                <a:close/>
                <a:moveTo>
                  <a:pt x="101665" y="80757"/>
                </a:moveTo>
                <a:lnTo>
                  <a:pt x="101665" y="80757"/>
                </a:lnTo>
                <a:cubicBezTo>
                  <a:pt x="101681" y="80895"/>
                  <a:pt x="101694" y="81034"/>
                  <a:pt x="101714" y="81169"/>
                </a:cubicBezTo>
                <a:cubicBezTo>
                  <a:pt x="101694" y="81036"/>
                  <a:pt x="101681" y="80895"/>
                  <a:pt x="101665" y="80757"/>
                </a:cubicBezTo>
                <a:close/>
                <a:moveTo>
                  <a:pt x="101935" y="82320"/>
                </a:moveTo>
                <a:cubicBezTo>
                  <a:pt x="101962" y="82437"/>
                  <a:pt x="101987" y="82556"/>
                  <a:pt x="102016" y="82671"/>
                </a:cubicBezTo>
                <a:cubicBezTo>
                  <a:pt x="101987" y="82558"/>
                  <a:pt x="101962" y="82437"/>
                  <a:pt x="101935" y="82320"/>
                </a:cubicBezTo>
                <a:close/>
                <a:moveTo>
                  <a:pt x="102125" y="83047"/>
                </a:moveTo>
                <a:cubicBezTo>
                  <a:pt x="102156" y="83153"/>
                  <a:pt x="102185" y="83261"/>
                  <a:pt x="102218" y="83365"/>
                </a:cubicBezTo>
                <a:lnTo>
                  <a:pt x="102218" y="83365"/>
                </a:lnTo>
                <a:cubicBezTo>
                  <a:pt x="102185" y="83261"/>
                  <a:pt x="102156" y="83153"/>
                  <a:pt x="102125" y="83048"/>
                </a:cubicBezTo>
                <a:lnTo>
                  <a:pt x="102125" y="83047"/>
                </a:lnTo>
                <a:close/>
                <a:moveTo>
                  <a:pt x="102345" y="83725"/>
                </a:moveTo>
                <a:cubicBezTo>
                  <a:pt x="102382" y="83826"/>
                  <a:pt x="102415" y="83929"/>
                  <a:pt x="102453" y="84027"/>
                </a:cubicBezTo>
                <a:lnTo>
                  <a:pt x="102453" y="84027"/>
                </a:lnTo>
                <a:cubicBezTo>
                  <a:pt x="102415" y="83929"/>
                  <a:pt x="102382" y="83826"/>
                  <a:pt x="102345" y="83727"/>
                </a:cubicBezTo>
                <a:lnTo>
                  <a:pt x="102345" y="83725"/>
                </a:lnTo>
                <a:close/>
                <a:moveTo>
                  <a:pt x="102599" y="84366"/>
                </a:moveTo>
                <a:cubicBezTo>
                  <a:pt x="102641" y="84463"/>
                  <a:pt x="102679" y="84561"/>
                  <a:pt x="102724" y="84655"/>
                </a:cubicBezTo>
                <a:cubicBezTo>
                  <a:pt x="102679" y="84561"/>
                  <a:pt x="102639" y="84463"/>
                  <a:pt x="102598" y="84367"/>
                </a:cubicBezTo>
                <a:lnTo>
                  <a:pt x="102599" y="84366"/>
                </a:lnTo>
                <a:close/>
                <a:moveTo>
                  <a:pt x="102886" y="84974"/>
                </a:moveTo>
                <a:cubicBezTo>
                  <a:pt x="102932" y="85063"/>
                  <a:pt x="102975" y="85156"/>
                  <a:pt x="103023" y="85243"/>
                </a:cubicBezTo>
                <a:cubicBezTo>
                  <a:pt x="102975" y="85157"/>
                  <a:pt x="102932" y="85065"/>
                  <a:pt x="102886" y="84975"/>
                </a:cubicBezTo>
                <a:lnTo>
                  <a:pt x="102886" y="84974"/>
                </a:lnTo>
                <a:close/>
                <a:moveTo>
                  <a:pt x="103200" y="85539"/>
                </a:moveTo>
                <a:cubicBezTo>
                  <a:pt x="103252" y="85624"/>
                  <a:pt x="103301" y="85713"/>
                  <a:pt x="103354" y="85793"/>
                </a:cubicBezTo>
                <a:cubicBezTo>
                  <a:pt x="103300" y="85711"/>
                  <a:pt x="103251" y="85624"/>
                  <a:pt x="103200" y="85539"/>
                </a:cubicBezTo>
                <a:close/>
                <a:moveTo>
                  <a:pt x="103541" y="86062"/>
                </a:moveTo>
                <a:cubicBezTo>
                  <a:pt x="103600" y="86142"/>
                  <a:pt x="103655" y="86227"/>
                  <a:pt x="103715" y="86305"/>
                </a:cubicBezTo>
                <a:cubicBezTo>
                  <a:pt x="103654" y="86227"/>
                  <a:pt x="103598" y="86144"/>
                  <a:pt x="103541" y="86062"/>
                </a:cubicBezTo>
                <a:close/>
                <a:moveTo>
                  <a:pt x="103911" y="86544"/>
                </a:moveTo>
                <a:cubicBezTo>
                  <a:pt x="103974" y="86623"/>
                  <a:pt x="104037" y="86704"/>
                  <a:pt x="104105" y="86780"/>
                </a:cubicBezTo>
                <a:cubicBezTo>
                  <a:pt x="104037" y="86704"/>
                  <a:pt x="103974" y="86624"/>
                  <a:pt x="103909" y="86546"/>
                </a:cubicBezTo>
                <a:lnTo>
                  <a:pt x="103911" y="86544"/>
                </a:lnTo>
                <a:close/>
                <a:moveTo>
                  <a:pt x="104722" y="87392"/>
                </a:moveTo>
                <a:cubicBezTo>
                  <a:pt x="104804" y="87465"/>
                  <a:pt x="104884" y="87540"/>
                  <a:pt x="104967" y="87609"/>
                </a:cubicBezTo>
                <a:cubicBezTo>
                  <a:pt x="104882" y="87540"/>
                  <a:pt x="104802" y="87466"/>
                  <a:pt x="104721" y="87392"/>
                </a:cubicBezTo>
                <a:close/>
                <a:moveTo>
                  <a:pt x="105159" y="87754"/>
                </a:moveTo>
                <a:cubicBezTo>
                  <a:pt x="105252" y="87825"/>
                  <a:pt x="105344" y="87897"/>
                  <a:pt x="105440" y="87963"/>
                </a:cubicBezTo>
                <a:cubicBezTo>
                  <a:pt x="105344" y="87899"/>
                  <a:pt x="105252" y="87826"/>
                  <a:pt x="105159" y="87756"/>
                </a:cubicBezTo>
                <a:lnTo>
                  <a:pt x="105159" y="87754"/>
                </a:lnTo>
                <a:close/>
                <a:moveTo>
                  <a:pt x="125311" y="92446"/>
                </a:moveTo>
                <a:lnTo>
                  <a:pt x="125311" y="92446"/>
                </a:lnTo>
                <a:cubicBezTo>
                  <a:pt x="125316" y="92454"/>
                  <a:pt x="125321" y="92462"/>
                  <a:pt x="125326" y="92470"/>
                </a:cubicBezTo>
                <a:lnTo>
                  <a:pt x="125326" y="92470"/>
                </a:lnTo>
                <a:cubicBezTo>
                  <a:pt x="125321" y="92462"/>
                  <a:pt x="125316" y="92454"/>
                  <a:pt x="125311" y="92446"/>
                </a:cubicBezTo>
                <a:close/>
                <a:moveTo>
                  <a:pt x="125558" y="92805"/>
                </a:moveTo>
                <a:cubicBezTo>
                  <a:pt x="125575" y="92828"/>
                  <a:pt x="125590" y="92854"/>
                  <a:pt x="125607" y="92876"/>
                </a:cubicBezTo>
                <a:cubicBezTo>
                  <a:pt x="125590" y="92854"/>
                  <a:pt x="125573" y="92829"/>
                  <a:pt x="125556" y="92806"/>
                </a:cubicBezTo>
                <a:lnTo>
                  <a:pt x="125558" y="92805"/>
                </a:lnTo>
                <a:close/>
                <a:moveTo>
                  <a:pt x="125827" y="93145"/>
                </a:moveTo>
                <a:cubicBezTo>
                  <a:pt x="125846" y="93168"/>
                  <a:pt x="125866" y="93193"/>
                  <a:pt x="125884" y="93214"/>
                </a:cubicBezTo>
                <a:cubicBezTo>
                  <a:pt x="125864" y="93193"/>
                  <a:pt x="125846" y="93168"/>
                  <a:pt x="125827" y="93145"/>
                </a:cubicBezTo>
                <a:close/>
                <a:moveTo>
                  <a:pt x="126114" y="93455"/>
                </a:moveTo>
                <a:lnTo>
                  <a:pt x="126114" y="93455"/>
                </a:lnTo>
                <a:cubicBezTo>
                  <a:pt x="126137" y="93478"/>
                  <a:pt x="126158" y="93502"/>
                  <a:pt x="126183" y="93525"/>
                </a:cubicBezTo>
                <a:cubicBezTo>
                  <a:pt x="126158" y="93504"/>
                  <a:pt x="126137" y="93478"/>
                  <a:pt x="126114" y="93455"/>
                </a:cubicBezTo>
                <a:close/>
                <a:moveTo>
                  <a:pt x="126423" y="93739"/>
                </a:moveTo>
                <a:cubicBezTo>
                  <a:pt x="126448" y="93762"/>
                  <a:pt x="126472" y="93785"/>
                  <a:pt x="126500" y="93807"/>
                </a:cubicBezTo>
                <a:cubicBezTo>
                  <a:pt x="126472" y="93785"/>
                  <a:pt x="126448" y="93762"/>
                  <a:pt x="126421" y="93739"/>
                </a:cubicBezTo>
                <a:close/>
                <a:moveTo>
                  <a:pt x="127169" y="94273"/>
                </a:moveTo>
                <a:cubicBezTo>
                  <a:pt x="127171" y="94275"/>
                  <a:pt x="127174" y="94276"/>
                  <a:pt x="127177" y="94278"/>
                </a:cubicBezTo>
                <a:lnTo>
                  <a:pt x="127169" y="94273"/>
                </a:lnTo>
                <a:close/>
                <a:moveTo>
                  <a:pt x="518" y="0"/>
                </a:moveTo>
                <a:cubicBezTo>
                  <a:pt x="469" y="0"/>
                  <a:pt x="414" y="17"/>
                  <a:pt x="356" y="51"/>
                </a:cubicBezTo>
                <a:cubicBezTo>
                  <a:pt x="159" y="163"/>
                  <a:pt x="1" y="440"/>
                  <a:pt x="1" y="665"/>
                </a:cubicBezTo>
                <a:cubicBezTo>
                  <a:pt x="1" y="779"/>
                  <a:pt x="39" y="857"/>
                  <a:pt x="104" y="894"/>
                </a:cubicBezTo>
                <a:lnTo>
                  <a:pt x="26058" y="15977"/>
                </a:lnTo>
                <a:cubicBezTo>
                  <a:pt x="25418" y="17101"/>
                  <a:pt x="25025" y="18360"/>
                  <a:pt x="25028" y="19498"/>
                </a:cubicBezTo>
                <a:cubicBezTo>
                  <a:pt x="25030" y="20645"/>
                  <a:pt x="25436" y="21450"/>
                  <a:pt x="26089" y="21832"/>
                </a:cubicBezTo>
                <a:lnTo>
                  <a:pt x="28355" y="23148"/>
                </a:lnTo>
                <a:cubicBezTo>
                  <a:pt x="27744" y="25047"/>
                  <a:pt x="27403" y="26961"/>
                  <a:pt x="27408" y="28768"/>
                </a:cubicBezTo>
                <a:cubicBezTo>
                  <a:pt x="27419" y="32119"/>
                  <a:pt x="28601" y="34474"/>
                  <a:pt x="30507" y="35583"/>
                </a:cubicBezTo>
                <a:lnTo>
                  <a:pt x="92835" y="72220"/>
                </a:lnTo>
                <a:lnTo>
                  <a:pt x="92835" y="72220"/>
                </a:lnTo>
                <a:cubicBezTo>
                  <a:pt x="92816" y="72208"/>
                  <a:pt x="92798" y="72196"/>
                  <a:pt x="92780" y="72184"/>
                </a:cubicBezTo>
                <a:lnTo>
                  <a:pt x="92780" y="72184"/>
                </a:lnTo>
                <a:cubicBezTo>
                  <a:pt x="93608" y="72685"/>
                  <a:pt x="94576" y="72946"/>
                  <a:pt x="95646" y="72946"/>
                </a:cubicBezTo>
                <a:cubicBezTo>
                  <a:pt x="96958" y="72946"/>
                  <a:pt x="98423" y="72554"/>
                  <a:pt x="99973" y="71731"/>
                </a:cubicBezTo>
                <a:lnTo>
                  <a:pt x="99973" y="71731"/>
                </a:lnTo>
                <a:cubicBezTo>
                  <a:pt x="99522" y="73638"/>
                  <a:pt x="99280" y="75533"/>
                  <a:pt x="99285" y="77351"/>
                </a:cubicBezTo>
                <a:cubicBezTo>
                  <a:pt x="99299" y="82071"/>
                  <a:pt x="100965" y="85390"/>
                  <a:pt x="103651" y="86949"/>
                </a:cubicBezTo>
                <a:lnTo>
                  <a:pt x="105900" y="88257"/>
                </a:lnTo>
                <a:cubicBezTo>
                  <a:pt x="105806" y="88202"/>
                  <a:pt x="105714" y="88140"/>
                  <a:pt x="105620" y="88079"/>
                </a:cubicBezTo>
                <a:lnTo>
                  <a:pt x="105620" y="88079"/>
                </a:lnTo>
                <a:cubicBezTo>
                  <a:pt x="106827" y="88858"/>
                  <a:pt x="108256" y="89265"/>
                  <a:pt x="109844" y="89265"/>
                </a:cubicBezTo>
                <a:cubicBezTo>
                  <a:pt x="111864" y="89265"/>
                  <a:pt x="114142" y="88606"/>
                  <a:pt x="116552" y="87214"/>
                </a:cubicBezTo>
                <a:cubicBezTo>
                  <a:pt x="118918" y="85847"/>
                  <a:pt x="121155" y="83921"/>
                  <a:pt x="123143" y="81647"/>
                </a:cubicBezTo>
                <a:lnTo>
                  <a:pt x="123143" y="81647"/>
                </a:lnTo>
                <a:cubicBezTo>
                  <a:pt x="122687" y="83284"/>
                  <a:pt x="122437" y="84917"/>
                  <a:pt x="122442" y="86473"/>
                </a:cubicBezTo>
                <a:cubicBezTo>
                  <a:pt x="122453" y="89851"/>
                  <a:pt x="123644" y="92227"/>
                  <a:pt x="125567" y="93344"/>
                </a:cubicBezTo>
                <a:lnTo>
                  <a:pt x="127169" y="94273"/>
                </a:lnTo>
                <a:lnTo>
                  <a:pt x="127169" y="94273"/>
                </a:lnTo>
                <a:cubicBezTo>
                  <a:pt x="127147" y="94260"/>
                  <a:pt x="127127" y="94245"/>
                  <a:pt x="127105" y="94232"/>
                </a:cubicBezTo>
                <a:lnTo>
                  <a:pt x="127105" y="94232"/>
                </a:lnTo>
                <a:cubicBezTo>
                  <a:pt x="127940" y="94736"/>
                  <a:pt x="128917" y="94999"/>
                  <a:pt x="129997" y="94999"/>
                </a:cubicBezTo>
                <a:cubicBezTo>
                  <a:pt x="131442" y="94999"/>
                  <a:pt x="133073" y="94528"/>
                  <a:pt x="134799" y="93533"/>
                </a:cubicBezTo>
                <a:cubicBezTo>
                  <a:pt x="140712" y="90119"/>
                  <a:pt x="145491" y="81840"/>
                  <a:pt x="145473" y="75043"/>
                </a:cubicBezTo>
                <a:cubicBezTo>
                  <a:pt x="145465" y="71658"/>
                  <a:pt x="144264" y="69278"/>
                  <a:pt x="142332" y="68167"/>
                </a:cubicBezTo>
                <a:lnTo>
                  <a:pt x="142332" y="68167"/>
                </a:lnTo>
                <a:cubicBezTo>
                  <a:pt x="142339" y="68170"/>
                  <a:pt x="142345" y="68173"/>
                  <a:pt x="142351" y="68176"/>
                </a:cubicBezTo>
                <a:lnTo>
                  <a:pt x="140739" y="67242"/>
                </a:lnTo>
                <a:cubicBezTo>
                  <a:pt x="139921" y="66766"/>
                  <a:pt x="138970" y="66518"/>
                  <a:pt x="137922" y="66518"/>
                </a:cubicBezTo>
                <a:cubicBezTo>
                  <a:pt x="136476" y="66518"/>
                  <a:pt x="134845" y="66990"/>
                  <a:pt x="133119" y="67987"/>
                </a:cubicBezTo>
                <a:cubicBezTo>
                  <a:pt x="131920" y="68680"/>
                  <a:pt x="130769" y="69575"/>
                  <a:pt x="129691" y="70615"/>
                </a:cubicBezTo>
                <a:cubicBezTo>
                  <a:pt x="130835" y="67514"/>
                  <a:pt x="131481" y="64345"/>
                  <a:pt x="131474" y="61378"/>
                </a:cubicBezTo>
                <a:cubicBezTo>
                  <a:pt x="131460" y="56654"/>
                  <a:pt x="129788" y="53335"/>
                  <a:pt x="127096" y="51774"/>
                </a:cubicBezTo>
                <a:lnTo>
                  <a:pt x="127096" y="51774"/>
                </a:lnTo>
                <a:cubicBezTo>
                  <a:pt x="127096" y="51774"/>
                  <a:pt x="127096" y="51775"/>
                  <a:pt x="127096" y="51775"/>
                </a:cubicBezTo>
                <a:lnTo>
                  <a:pt x="127096" y="51775"/>
                </a:lnTo>
                <a:lnTo>
                  <a:pt x="127083" y="51766"/>
                </a:lnTo>
                <a:cubicBezTo>
                  <a:pt x="127066" y="51757"/>
                  <a:pt x="127051" y="51748"/>
                  <a:pt x="127034" y="51739"/>
                </a:cubicBezTo>
                <a:lnTo>
                  <a:pt x="124856" y="50469"/>
                </a:lnTo>
                <a:cubicBezTo>
                  <a:pt x="123713" y="49805"/>
                  <a:pt x="122386" y="49459"/>
                  <a:pt x="120923" y="49459"/>
                </a:cubicBezTo>
                <a:cubicBezTo>
                  <a:pt x="118900" y="49459"/>
                  <a:pt x="116619" y="50119"/>
                  <a:pt x="114206" y="51511"/>
                </a:cubicBezTo>
                <a:cubicBezTo>
                  <a:pt x="113100" y="52150"/>
                  <a:pt x="112022" y="52915"/>
                  <a:pt x="110984" y="53777"/>
                </a:cubicBezTo>
                <a:lnTo>
                  <a:pt x="110984" y="53777"/>
                </a:lnTo>
                <a:cubicBezTo>
                  <a:pt x="110992" y="53569"/>
                  <a:pt x="110997" y="53361"/>
                  <a:pt x="110995" y="53155"/>
                </a:cubicBezTo>
                <a:cubicBezTo>
                  <a:pt x="110986" y="49797"/>
                  <a:pt x="109797" y="47438"/>
                  <a:pt x="107880" y="46334"/>
                </a:cubicBezTo>
                <a:lnTo>
                  <a:pt x="107880" y="46334"/>
                </a:lnTo>
                <a:cubicBezTo>
                  <a:pt x="107883" y="46335"/>
                  <a:pt x="107887" y="46337"/>
                  <a:pt x="107890" y="46338"/>
                </a:cubicBezTo>
                <a:lnTo>
                  <a:pt x="107890" y="46338"/>
                </a:lnTo>
                <a:lnTo>
                  <a:pt x="45551" y="9694"/>
                </a:lnTo>
                <a:cubicBezTo>
                  <a:pt x="44740" y="9222"/>
                  <a:pt x="43799" y="8976"/>
                  <a:pt x="42761" y="8976"/>
                </a:cubicBezTo>
                <a:cubicBezTo>
                  <a:pt x="41326" y="8976"/>
                  <a:pt x="39708" y="9445"/>
                  <a:pt x="37994" y="10434"/>
                </a:cubicBezTo>
                <a:cubicBezTo>
                  <a:pt x="36363" y="11376"/>
                  <a:pt x="34819" y="12694"/>
                  <a:pt x="33438" y="14247"/>
                </a:cubicBezTo>
                <a:lnTo>
                  <a:pt x="31238" y="12969"/>
                </a:lnTo>
                <a:cubicBezTo>
                  <a:pt x="30960" y="12808"/>
                  <a:pt x="30637" y="12723"/>
                  <a:pt x="30281" y="12723"/>
                </a:cubicBezTo>
                <a:cubicBezTo>
                  <a:pt x="29790" y="12723"/>
                  <a:pt x="29237" y="12884"/>
                  <a:pt x="28650" y="13222"/>
                </a:cubicBezTo>
                <a:cubicBezTo>
                  <a:pt x="27891" y="13660"/>
                  <a:pt x="27186" y="14338"/>
                  <a:pt x="26605" y="15132"/>
                </a:cubicBezTo>
                <a:lnTo>
                  <a:pt x="610" y="25"/>
                </a:lnTo>
                <a:cubicBezTo>
                  <a:pt x="584" y="9"/>
                  <a:pt x="552" y="0"/>
                  <a:pt x="518"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597;p57"/>
          <p:cNvSpPr/>
          <p:nvPr/>
        </p:nvSpPr>
        <p:spPr>
          <a:xfrm>
            <a:off x="8673434" y="4179795"/>
            <a:ext cx="76502" cy="97841"/>
          </a:xfrm>
          <a:custGeom>
            <a:avLst/>
            <a:gdLst/>
            <a:ahLst/>
            <a:cxnLst/>
            <a:rect l="l" t="t" r="r" b="b"/>
            <a:pathLst>
              <a:path w="3725" h="4764" extrusionOk="0">
                <a:moveTo>
                  <a:pt x="2474" y="0"/>
                </a:moveTo>
                <a:cubicBezTo>
                  <a:pt x="2463" y="0"/>
                  <a:pt x="2453" y="6"/>
                  <a:pt x="2447" y="16"/>
                </a:cubicBezTo>
                <a:lnTo>
                  <a:pt x="11" y="3966"/>
                </a:lnTo>
                <a:cubicBezTo>
                  <a:pt x="1" y="3981"/>
                  <a:pt x="7" y="4001"/>
                  <a:pt x="22" y="4012"/>
                </a:cubicBezTo>
                <a:lnTo>
                  <a:pt x="1234" y="4759"/>
                </a:lnTo>
                <a:cubicBezTo>
                  <a:pt x="1239" y="4762"/>
                  <a:pt x="1245" y="4763"/>
                  <a:pt x="1251" y="4763"/>
                </a:cubicBezTo>
                <a:cubicBezTo>
                  <a:pt x="1263" y="4763"/>
                  <a:pt x="1274" y="4758"/>
                  <a:pt x="1280" y="4748"/>
                </a:cubicBezTo>
                <a:lnTo>
                  <a:pt x="3715" y="798"/>
                </a:lnTo>
                <a:cubicBezTo>
                  <a:pt x="3724" y="782"/>
                  <a:pt x="3720" y="762"/>
                  <a:pt x="3704" y="752"/>
                </a:cubicBezTo>
                <a:lnTo>
                  <a:pt x="2491" y="5"/>
                </a:lnTo>
                <a:cubicBezTo>
                  <a:pt x="2486" y="2"/>
                  <a:pt x="2480" y="0"/>
                  <a:pt x="2474"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8" name="Google Shape;598;p57"/>
          <p:cNvSpPr/>
          <p:nvPr/>
        </p:nvSpPr>
        <p:spPr>
          <a:xfrm>
            <a:off x="8804237" y="4260404"/>
            <a:ext cx="76523" cy="97882"/>
          </a:xfrm>
          <a:custGeom>
            <a:avLst/>
            <a:gdLst/>
            <a:ahLst/>
            <a:cxnLst/>
            <a:rect l="l" t="t" r="r" b="b"/>
            <a:pathLst>
              <a:path w="3726" h="4766" extrusionOk="0">
                <a:moveTo>
                  <a:pt x="2474" y="1"/>
                </a:moveTo>
                <a:cubicBezTo>
                  <a:pt x="2463" y="1"/>
                  <a:pt x="2452" y="6"/>
                  <a:pt x="2446" y="16"/>
                </a:cubicBezTo>
                <a:lnTo>
                  <a:pt x="9" y="3968"/>
                </a:lnTo>
                <a:cubicBezTo>
                  <a:pt x="0" y="3983"/>
                  <a:pt x="5" y="4003"/>
                  <a:pt x="20" y="4012"/>
                </a:cubicBezTo>
                <a:lnTo>
                  <a:pt x="1235" y="4761"/>
                </a:lnTo>
                <a:cubicBezTo>
                  <a:pt x="1240" y="4764"/>
                  <a:pt x="1246" y="4765"/>
                  <a:pt x="1252" y="4765"/>
                </a:cubicBezTo>
                <a:cubicBezTo>
                  <a:pt x="1263" y="4765"/>
                  <a:pt x="1273" y="4760"/>
                  <a:pt x="1279" y="4750"/>
                </a:cubicBezTo>
                <a:lnTo>
                  <a:pt x="3716" y="798"/>
                </a:lnTo>
                <a:cubicBezTo>
                  <a:pt x="3725" y="783"/>
                  <a:pt x="3721" y="763"/>
                  <a:pt x="3705" y="754"/>
                </a:cubicBezTo>
                <a:lnTo>
                  <a:pt x="2491" y="5"/>
                </a:lnTo>
                <a:cubicBezTo>
                  <a:pt x="2486" y="2"/>
                  <a:pt x="2480" y="1"/>
                  <a:pt x="2474"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599;p57"/>
          <p:cNvSpPr/>
          <p:nvPr/>
        </p:nvSpPr>
        <p:spPr>
          <a:xfrm>
            <a:off x="8972665" y="4253216"/>
            <a:ext cx="437079" cy="561167"/>
          </a:xfrm>
          <a:custGeom>
            <a:avLst/>
            <a:gdLst/>
            <a:ahLst/>
            <a:cxnLst/>
            <a:rect l="l" t="t" r="r" b="b"/>
            <a:pathLst>
              <a:path w="21282" h="27324" extrusionOk="0">
                <a:moveTo>
                  <a:pt x="15372" y="1"/>
                </a:moveTo>
                <a:cubicBezTo>
                  <a:pt x="13937" y="1"/>
                  <a:pt x="12318" y="469"/>
                  <a:pt x="10606" y="1458"/>
                </a:cubicBezTo>
                <a:cubicBezTo>
                  <a:pt x="4741" y="4844"/>
                  <a:pt x="1" y="13054"/>
                  <a:pt x="21" y="19792"/>
                </a:cubicBezTo>
                <a:cubicBezTo>
                  <a:pt x="35" y="24565"/>
                  <a:pt x="2430" y="27323"/>
                  <a:pt x="5910" y="27323"/>
                </a:cubicBezTo>
                <a:cubicBezTo>
                  <a:pt x="7344" y="27323"/>
                  <a:pt x="8963" y="26855"/>
                  <a:pt x="10675" y="25866"/>
                </a:cubicBezTo>
                <a:cubicBezTo>
                  <a:pt x="16542" y="22478"/>
                  <a:pt x="21281" y="14268"/>
                  <a:pt x="21261" y="7529"/>
                </a:cubicBezTo>
                <a:cubicBezTo>
                  <a:pt x="21246" y="2757"/>
                  <a:pt x="18851" y="1"/>
                  <a:pt x="153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57"/>
          <p:cNvSpPr/>
          <p:nvPr/>
        </p:nvSpPr>
        <p:spPr>
          <a:xfrm>
            <a:off x="9138629" y="4464280"/>
            <a:ext cx="410380" cy="364458"/>
          </a:xfrm>
          <a:custGeom>
            <a:avLst/>
            <a:gdLst/>
            <a:ahLst/>
            <a:cxnLst/>
            <a:rect l="l" t="t" r="r" b="b"/>
            <a:pathLst>
              <a:path w="19982" h="17746" extrusionOk="0">
                <a:moveTo>
                  <a:pt x="5874" y="0"/>
                </a:moveTo>
                <a:cubicBezTo>
                  <a:pt x="5326" y="0"/>
                  <a:pt x="4708" y="179"/>
                  <a:pt x="4053" y="555"/>
                </a:cubicBezTo>
                <a:cubicBezTo>
                  <a:pt x="1811" y="1850"/>
                  <a:pt x="0" y="4987"/>
                  <a:pt x="6" y="7561"/>
                </a:cubicBezTo>
                <a:cubicBezTo>
                  <a:pt x="11" y="8842"/>
                  <a:pt x="462" y="9744"/>
                  <a:pt x="1192" y="10166"/>
                </a:cubicBezTo>
                <a:lnTo>
                  <a:pt x="14232" y="17746"/>
                </a:lnTo>
                <a:cubicBezTo>
                  <a:pt x="13504" y="17322"/>
                  <a:pt x="13051" y="16422"/>
                  <a:pt x="13048" y="15140"/>
                </a:cubicBezTo>
                <a:cubicBezTo>
                  <a:pt x="13040" y="12567"/>
                  <a:pt x="14852" y="9428"/>
                  <a:pt x="17092" y="8134"/>
                </a:cubicBezTo>
                <a:cubicBezTo>
                  <a:pt x="17747" y="7756"/>
                  <a:pt x="18365" y="7578"/>
                  <a:pt x="18913" y="7578"/>
                </a:cubicBezTo>
                <a:cubicBezTo>
                  <a:pt x="19310" y="7578"/>
                  <a:pt x="19671" y="7672"/>
                  <a:pt x="19981" y="7852"/>
                </a:cubicBezTo>
                <a:lnTo>
                  <a:pt x="6941" y="274"/>
                </a:lnTo>
                <a:cubicBezTo>
                  <a:pt x="6632" y="94"/>
                  <a:pt x="6271" y="0"/>
                  <a:pt x="58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601;p57"/>
          <p:cNvSpPr/>
          <p:nvPr/>
        </p:nvSpPr>
        <p:spPr>
          <a:xfrm>
            <a:off x="9168285" y="4331936"/>
            <a:ext cx="571867" cy="796855"/>
          </a:xfrm>
          <a:custGeom>
            <a:avLst/>
            <a:gdLst/>
            <a:ahLst/>
            <a:cxnLst/>
            <a:rect l="l" t="t" r="r" b="b"/>
            <a:pathLst>
              <a:path w="27845" h="38800" extrusionOk="0">
                <a:moveTo>
                  <a:pt x="21663" y="1"/>
                </a:moveTo>
                <a:cubicBezTo>
                  <a:pt x="19641" y="1"/>
                  <a:pt x="17360" y="660"/>
                  <a:pt x="14948" y="2052"/>
                </a:cubicBezTo>
                <a:cubicBezTo>
                  <a:pt x="6680" y="6825"/>
                  <a:pt x="0" y="18397"/>
                  <a:pt x="26" y="27892"/>
                </a:cubicBezTo>
                <a:cubicBezTo>
                  <a:pt x="40" y="32612"/>
                  <a:pt x="1706" y="35931"/>
                  <a:pt x="4392" y="37490"/>
                </a:cubicBezTo>
                <a:lnTo>
                  <a:pt x="6641" y="38800"/>
                </a:lnTo>
                <a:cubicBezTo>
                  <a:pt x="3955" y="37236"/>
                  <a:pt x="2289" y="33917"/>
                  <a:pt x="2275" y="29200"/>
                </a:cubicBezTo>
                <a:cubicBezTo>
                  <a:pt x="2249" y="19704"/>
                  <a:pt x="8930" y="8132"/>
                  <a:pt x="17195" y="3360"/>
                </a:cubicBezTo>
                <a:cubicBezTo>
                  <a:pt x="19608" y="1968"/>
                  <a:pt x="21888" y="1308"/>
                  <a:pt x="23908" y="1308"/>
                </a:cubicBezTo>
                <a:cubicBezTo>
                  <a:pt x="25373" y="1308"/>
                  <a:pt x="26701" y="1655"/>
                  <a:pt x="27845" y="2320"/>
                </a:cubicBezTo>
                <a:lnTo>
                  <a:pt x="25596" y="1010"/>
                </a:lnTo>
                <a:cubicBezTo>
                  <a:pt x="24453" y="346"/>
                  <a:pt x="23126" y="1"/>
                  <a:pt x="21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2" name="Google Shape;602;p57"/>
          <p:cNvSpPr/>
          <p:nvPr/>
        </p:nvSpPr>
        <p:spPr>
          <a:xfrm>
            <a:off x="9214474" y="4358779"/>
            <a:ext cx="615899" cy="790755"/>
          </a:xfrm>
          <a:custGeom>
            <a:avLst/>
            <a:gdLst/>
            <a:ahLst/>
            <a:cxnLst/>
            <a:rect l="l" t="t" r="r" b="b"/>
            <a:pathLst>
              <a:path w="29989" h="38503" extrusionOk="0">
                <a:moveTo>
                  <a:pt x="21661" y="1"/>
                </a:moveTo>
                <a:cubicBezTo>
                  <a:pt x="19640" y="1"/>
                  <a:pt x="17359" y="661"/>
                  <a:pt x="14946" y="2053"/>
                </a:cubicBezTo>
                <a:cubicBezTo>
                  <a:pt x="6681" y="6825"/>
                  <a:pt x="0" y="18397"/>
                  <a:pt x="26" y="27893"/>
                </a:cubicBezTo>
                <a:cubicBezTo>
                  <a:pt x="45" y="34617"/>
                  <a:pt x="3422" y="38502"/>
                  <a:pt x="8327" y="38502"/>
                </a:cubicBezTo>
                <a:cubicBezTo>
                  <a:pt x="10349" y="38502"/>
                  <a:pt x="12631" y="37842"/>
                  <a:pt x="15045" y="36448"/>
                </a:cubicBezTo>
                <a:cubicBezTo>
                  <a:pt x="23310" y="31677"/>
                  <a:pt x="29989" y="20109"/>
                  <a:pt x="29964" y="10609"/>
                </a:cubicBezTo>
                <a:cubicBezTo>
                  <a:pt x="29944" y="3885"/>
                  <a:pt x="26566" y="1"/>
                  <a:pt x="21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603;p57"/>
          <p:cNvSpPr/>
          <p:nvPr/>
        </p:nvSpPr>
        <p:spPr>
          <a:xfrm>
            <a:off x="9487089" y="4665671"/>
            <a:ext cx="410339" cy="364458"/>
          </a:xfrm>
          <a:custGeom>
            <a:avLst/>
            <a:gdLst/>
            <a:ahLst/>
            <a:cxnLst/>
            <a:rect l="l" t="t" r="r" b="b"/>
            <a:pathLst>
              <a:path w="19980" h="17746" extrusionOk="0">
                <a:moveTo>
                  <a:pt x="19976" y="7851"/>
                </a:moveTo>
                <a:lnTo>
                  <a:pt x="19980" y="7854"/>
                </a:lnTo>
                <a:cubicBezTo>
                  <a:pt x="19979" y="7853"/>
                  <a:pt x="19978" y="7852"/>
                  <a:pt x="19976" y="7851"/>
                </a:cubicBezTo>
                <a:close/>
                <a:moveTo>
                  <a:pt x="5871" y="1"/>
                </a:moveTo>
                <a:cubicBezTo>
                  <a:pt x="5323" y="1"/>
                  <a:pt x="4705" y="180"/>
                  <a:pt x="4052" y="558"/>
                </a:cubicBezTo>
                <a:cubicBezTo>
                  <a:pt x="1811" y="1853"/>
                  <a:pt x="0" y="4989"/>
                  <a:pt x="8" y="7564"/>
                </a:cubicBezTo>
                <a:cubicBezTo>
                  <a:pt x="10" y="8845"/>
                  <a:pt x="464" y="9745"/>
                  <a:pt x="1192" y="10169"/>
                </a:cubicBezTo>
                <a:lnTo>
                  <a:pt x="14232" y="17746"/>
                </a:lnTo>
                <a:cubicBezTo>
                  <a:pt x="13504" y="17322"/>
                  <a:pt x="13050" y="16423"/>
                  <a:pt x="13048" y="15142"/>
                </a:cubicBezTo>
                <a:cubicBezTo>
                  <a:pt x="13039" y="12567"/>
                  <a:pt x="14851" y="9430"/>
                  <a:pt x="17092" y="8135"/>
                </a:cubicBezTo>
                <a:cubicBezTo>
                  <a:pt x="17746" y="7758"/>
                  <a:pt x="18365" y="7579"/>
                  <a:pt x="18912" y="7579"/>
                </a:cubicBezTo>
                <a:cubicBezTo>
                  <a:pt x="19308" y="7579"/>
                  <a:pt x="19667" y="7672"/>
                  <a:pt x="19976" y="7851"/>
                </a:cubicBezTo>
                <a:lnTo>
                  <a:pt x="19976" y="7851"/>
                </a:lnTo>
                <a:lnTo>
                  <a:pt x="6940" y="277"/>
                </a:lnTo>
                <a:cubicBezTo>
                  <a:pt x="6630" y="95"/>
                  <a:pt x="6269" y="1"/>
                  <a:pt x="58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4" name="Google Shape;604;p57"/>
          <p:cNvSpPr/>
          <p:nvPr/>
        </p:nvSpPr>
        <p:spPr>
          <a:xfrm>
            <a:off x="9643995" y="4682265"/>
            <a:ext cx="409251" cy="570183"/>
          </a:xfrm>
          <a:custGeom>
            <a:avLst/>
            <a:gdLst/>
            <a:ahLst/>
            <a:cxnLst/>
            <a:rect l="l" t="t" r="r" b="b"/>
            <a:pathLst>
              <a:path w="19927" h="27763" extrusionOk="0">
                <a:moveTo>
                  <a:pt x="19917" y="1652"/>
                </a:moveTo>
                <a:lnTo>
                  <a:pt x="19926" y="1658"/>
                </a:lnTo>
                <a:cubicBezTo>
                  <a:pt x="19923" y="1656"/>
                  <a:pt x="19920" y="1654"/>
                  <a:pt x="19917" y="1652"/>
                </a:cubicBezTo>
                <a:close/>
                <a:moveTo>
                  <a:pt x="15499" y="0"/>
                </a:moveTo>
                <a:cubicBezTo>
                  <a:pt x="14053" y="0"/>
                  <a:pt x="12421" y="473"/>
                  <a:pt x="10696" y="1470"/>
                </a:cubicBezTo>
                <a:cubicBezTo>
                  <a:pt x="4782" y="4883"/>
                  <a:pt x="0" y="13165"/>
                  <a:pt x="19" y="19956"/>
                </a:cubicBezTo>
                <a:cubicBezTo>
                  <a:pt x="30" y="23335"/>
                  <a:pt x="1221" y="25711"/>
                  <a:pt x="3144" y="26828"/>
                </a:cubicBezTo>
                <a:lnTo>
                  <a:pt x="4754" y="27763"/>
                </a:lnTo>
                <a:cubicBezTo>
                  <a:pt x="2831" y="26646"/>
                  <a:pt x="1638" y="24271"/>
                  <a:pt x="1627" y="20894"/>
                </a:cubicBezTo>
                <a:cubicBezTo>
                  <a:pt x="1610" y="14099"/>
                  <a:pt x="6389" y="5819"/>
                  <a:pt x="12306" y="2404"/>
                </a:cubicBezTo>
                <a:cubicBezTo>
                  <a:pt x="14032" y="1407"/>
                  <a:pt x="15664" y="935"/>
                  <a:pt x="17110" y="935"/>
                </a:cubicBezTo>
                <a:cubicBezTo>
                  <a:pt x="18154" y="935"/>
                  <a:pt x="19101" y="1181"/>
                  <a:pt x="19917" y="1652"/>
                </a:cubicBezTo>
                <a:lnTo>
                  <a:pt x="19917" y="1652"/>
                </a:lnTo>
                <a:lnTo>
                  <a:pt x="18314" y="725"/>
                </a:lnTo>
                <a:cubicBezTo>
                  <a:pt x="17497" y="248"/>
                  <a:pt x="16547" y="0"/>
                  <a:pt x="154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605;p57"/>
          <p:cNvSpPr/>
          <p:nvPr/>
        </p:nvSpPr>
        <p:spPr>
          <a:xfrm>
            <a:off x="9677102" y="4701447"/>
            <a:ext cx="440694" cy="565849"/>
          </a:xfrm>
          <a:custGeom>
            <a:avLst/>
            <a:gdLst/>
            <a:ahLst/>
            <a:cxnLst/>
            <a:rect l="l" t="t" r="r" b="b"/>
            <a:pathLst>
              <a:path w="21458" h="27552" extrusionOk="0">
                <a:moveTo>
                  <a:pt x="15499" y="0"/>
                </a:moveTo>
                <a:cubicBezTo>
                  <a:pt x="14053" y="0"/>
                  <a:pt x="12420" y="473"/>
                  <a:pt x="10694" y="1470"/>
                </a:cubicBezTo>
                <a:cubicBezTo>
                  <a:pt x="4778" y="4885"/>
                  <a:pt x="0" y="13165"/>
                  <a:pt x="17" y="19960"/>
                </a:cubicBezTo>
                <a:cubicBezTo>
                  <a:pt x="31" y="24773"/>
                  <a:pt x="2448" y="27551"/>
                  <a:pt x="5957" y="27551"/>
                </a:cubicBezTo>
                <a:cubicBezTo>
                  <a:pt x="7405" y="27551"/>
                  <a:pt x="9038" y="27079"/>
                  <a:pt x="10765" y="26082"/>
                </a:cubicBezTo>
                <a:cubicBezTo>
                  <a:pt x="16678" y="22669"/>
                  <a:pt x="21458" y="14390"/>
                  <a:pt x="21439" y="7594"/>
                </a:cubicBezTo>
                <a:cubicBezTo>
                  <a:pt x="21426" y="2781"/>
                  <a:pt x="19009" y="0"/>
                  <a:pt x="154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6" name="Google Shape;606;p57"/>
          <p:cNvSpPr/>
          <p:nvPr/>
        </p:nvSpPr>
        <p:spPr>
          <a:xfrm>
            <a:off x="7929319" y="3746351"/>
            <a:ext cx="105255" cy="144748"/>
          </a:xfrm>
          <a:custGeom>
            <a:avLst/>
            <a:gdLst/>
            <a:ahLst/>
            <a:cxnLst/>
            <a:rect l="l" t="t" r="r" b="b"/>
            <a:pathLst>
              <a:path w="5125" h="7048" extrusionOk="0">
                <a:moveTo>
                  <a:pt x="4277" y="1"/>
                </a:moveTo>
                <a:cubicBezTo>
                  <a:pt x="4027" y="1"/>
                  <a:pt x="3782" y="126"/>
                  <a:pt x="3641" y="354"/>
                </a:cubicBezTo>
                <a:lnTo>
                  <a:pt x="214" y="5912"/>
                </a:lnTo>
                <a:cubicBezTo>
                  <a:pt x="0" y="6263"/>
                  <a:pt x="108" y="6721"/>
                  <a:pt x="457" y="6938"/>
                </a:cubicBezTo>
                <a:cubicBezTo>
                  <a:pt x="579" y="7013"/>
                  <a:pt x="714" y="7048"/>
                  <a:pt x="847" y="7048"/>
                </a:cubicBezTo>
                <a:cubicBezTo>
                  <a:pt x="1097" y="7048"/>
                  <a:pt x="1342" y="6922"/>
                  <a:pt x="1484" y="6695"/>
                </a:cubicBezTo>
                <a:lnTo>
                  <a:pt x="4911" y="1137"/>
                </a:lnTo>
                <a:cubicBezTo>
                  <a:pt x="5125" y="786"/>
                  <a:pt x="5017" y="328"/>
                  <a:pt x="4668" y="111"/>
                </a:cubicBezTo>
                <a:cubicBezTo>
                  <a:pt x="4546" y="36"/>
                  <a:pt x="4411" y="1"/>
                  <a:pt x="4277"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607;p57"/>
          <p:cNvSpPr/>
          <p:nvPr/>
        </p:nvSpPr>
        <p:spPr>
          <a:xfrm>
            <a:off x="8060102" y="3827001"/>
            <a:ext cx="105275" cy="144748"/>
          </a:xfrm>
          <a:custGeom>
            <a:avLst/>
            <a:gdLst/>
            <a:ahLst/>
            <a:cxnLst/>
            <a:rect l="l" t="t" r="r" b="b"/>
            <a:pathLst>
              <a:path w="5126" h="7048" extrusionOk="0">
                <a:moveTo>
                  <a:pt x="4278" y="1"/>
                </a:moveTo>
                <a:cubicBezTo>
                  <a:pt x="4028" y="1"/>
                  <a:pt x="3783" y="126"/>
                  <a:pt x="3643" y="354"/>
                </a:cubicBezTo>
                <a:lnTo>
                  <a:pt x="215" y="5912"/>
                </a:lnTo>
                <a:cubicBezTo>
                  <a:pt x="1" y="6263"/>
                  <a:pt x="110" y="6721"/>
                  <a:pt x="459" y="6938"/>
                </a:cubicBezTo>
                <a:cubicBezTo>
                  <a:pt x="580" y="7013"/>
                  <a:pt x="715" y="7048"/>
                  <a:pt x="847" y="7048"/>
                </a:cubicBezTo>
                <a:cubicBezTo>
                  <a:pt x="1098" y="7048"/>
                  <a:pt x="1343" y="6922"/>
                  <a:pt x="1485" y="6694"/>
                </a:cubicBezTo>
                <a:lnTo>
                  <a:pt x="4911" y="1136"/>
                </a:lnTo>
                <a:cubicBezTo>
                  <a:pt x="5125" y="785"/>
                  <a:pt x="5017" y="328"/>
                  <a:pt x="4668" y="111"/>
                </a:cubicBezTo>
                <a:cubicBezTo>
                  <a:pt x="4546"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8" name="Google Shape;608;p57"/>
          <p:cNvSpPr/>
          <p:nvPr/>
        </p:nvSpPr>
        <p:spPr>
          <a:xfrm>
            <a:off x="8190906" y="3907632"/>
            <a:ext cx="105296" cy="144769"/>
          </a:xfrm>
          <a:custGeom>
            <a:avLst/>
            <a:gdLst/>
            <a:ahLst/>
            <a:cxnLst/>
            <a:rect l="l" t="t" r="r" b="b"/>
            <a:pathLst>
              <a:path w="5127" h="7049" extrusionOk="0">
                <a:moveTo>
                  <a:pt x="4278" y="1"/>
                </a:moveTo>
                <a:cubicBezTo>
                  <a:pt x="4028" y="1"/>
                  <a:pt x="3784" y="126"/>
                  <a:pt x="3642" y="354"/>
                </a:cubicBezTo>
                <a:lnTo>
                  <a:pt x="216" y="5913"/>
                </a:lnTo>
                <a:cubicBezTo>
                  <a:pt x="0" y="6264"/>
                  <a:pt x="109" y="6721"/>
                  <a:pt x="459" y="6938"/>
                </a:cubicBezTo>
                <a:cubicBezTo>
                  <a:pt x="580" y="7013"/>
                  <a:pt x="715" y="7048"/>
                  <a:pt x="848" y="7048"/>
                </a:cubicBezTo>
                <a:cubicBezTo>
                  <a:pt x="1098" y="7048"/>
                  <a:pt x="1342" y="6923"/>
                  <a:pt x="1484" y="6695"/>
                </a:cubicBezTo>
                <a:lnTo>
                  <a:pt x="4911" y="1137"/>
                </a:lnTo>
                <a:cubicBezTo>
                  <a:pt x="5126" y="786"/>
                  <a:pt x="5017" y="328"/>
                  <a:pt x="4667" y="111"/>
                </a:cubicBezTo>
                <a:cubicBezTo>
                  <a:pt x="4545"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609;p57"/>
          <p:cNvSpPr/>
          <p:nvPr/>
        </p:nvSpPr>
        <p:spPr>
          <a:xfrm>
            <a:off x="8321688" y="3988303"/>
            <a:ext cx="105296" cy="144748"/>
          </a:xfrm>
          <a:custGeom>
            <a:avLst/>
            <a:gdLst/>
            <a:ahLst/>
            <a:cxnLst/>
            <a:rect l="l" t="t" r="r" b="b"/>
            <a:pathLst>
              <a:path w="5127" h="7048" extrusionOk="0">
                <a:moveTo>
                  <a:pt x="4278" y="1"/>
                </a:moveTo>
                <a:cubicBezTo>
                  <a:pt x="4028" y="1"/>
                  <a:pt x="3784" y="126"/>
                  <a:pt x="3643" y="354"/>
                </a:cubicBezTo>
                <a:lnTo>
                  <a:pt x="214" y="5912"/>
                </a:lnTo>
                <a:cubicBezTo>
                  <a:pt x="0" y="6261"/>
                  <a:pt x="110" y="6720"/>
                  <a:pt x="459" y="6937"/>
                </a:cubicBezTo>
                <a:cubicBezTo>
                  <a:pt x="581" y="7012"/>
                  <a:pt x="715" y="7047"/>
                  <a:pt x="848" y="7047"/>
                </a:cubicBezTo>
                <a:cubicBezTo>
                  <a:pt x="1098" y="7047"/>
                  <a:pt x="1343" y="6922"/>
                  <a:pt x="1484" y="6694"/>
                </a:cubicBezTo>
                <a:lnTo>
                  <a:pt x="4911" y="1136"/>
                </a:lnTo>
                <a:cubicBezTo>
                  <a:pt x="5127" y="785"/>
                  <a:pt x="5017" y="327"/>
                  <a:pt x="4668" y="111"/>
                </a:cubicBezTo>
                <a:cubicBezTo>
                  <a:pt x="4546" y="36"/>
                  <a:pt x="4411" y="1"/>
                  <a:pt x="4278"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0" name="Google Shape;610;p57"/>
          <p:cNvSpPr/>
          <p:nvPr/>
        </p:nvSpPr>
        <p:spPr>
          <a:xfrm>
            <a:off x="8452471" y="4068933"/>
            <a:ext cx="105316" cy="144748"/>
          </a:xfrm>
          <a:custGeom>
            <a:avLst/>
            <a:gdLst/>
            <a:ahLst/>
            <a:cxnLst/>
            <a:rect l="l" t="t" r="r" b="b"/>
            <a:pathLst>
              <a:path w="5128" h="7048" extrusionOk="0">
                <a:moveTo>
                  <a:pt x="4279" y="1"/>
                </a:moveTo>
                <a:cubicBezTo>
                  <a:pt x="4029" y="1"/>
                  <a:pt x="3785" y="126"/>
                  <a:pt x="3643" y="354"/>
                </a:cubicBezTo>
                <a:lnTo>
                  <a:pt x="216" y="5911"/>
                </a:lnTo>
                <a:cubicBezTo>
                  <a:pt x="1" y="6262"/>
                  <a:pt x="110" y="6721"/>
                  <a:pt x="460" y="6938"/>
                </a:cubicBezTo>
                <a:cubicBezTo>
                  <a:pt x="582" y="7012"/>
                  <a:pt x="716" y="7048"/>
                  <a:pt x="850" y="7048"/>
                </a:cubicBezTo>
                <a:cubicBezTo>
                  <a:pt x="1099" y="7048"/>
                  <a:pt x="1343" y="6923"/>
                  <a:pt x="1485" y="6695"/>
                </a:cubicBezTo>
                <a:lnTo>
                  <a:pt x="4912" y="1137"/>
                </a:lnTo>
                <a:cubicBezTo>
                  <a:pt x="5127" y="786"/>
                  <a:pt x="5018" y="328"/>
                  <a:pt x="4668" y="111"/>
                </a:cubicBezTo>
                <a:cubicBezTo>
                  <a:pt x="4547" y="36"/>
                  <a:pt x="4412" y="1"/>
                  <a:pt x="4279"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611;p57"/>
          <p:cNvSpPr/>
          <p:nvPr/>
        </p:nvSpPr>
        <p:spPr>
          <a:xfrm>
            <a:off x="8549059" y="4019664"/>
            <a:ext cx="105275" cy="144748"/>
          </a:xfrm>
          <a:custGeom>
            <a:avLst/>
            <a:gdLst/>
            <a:ahLst/>
            <a:cxnLst/>
            <a:rect l="l" t="t" r="r" b="b"/>
            <a:pathLst>
              <a:path w="5126" h="7048" extrusionOk="0">
                <a:moveTo>
                  <a:pt x="4279" y="0"/>
                </a:moveTo>
                <a:cubicBezTo>
                  <a:pt x="4029" y="0"/>
                  <a:pt x="3784" y="126"/>
                  <a:pt x="3643" y="354"/>
                </a:cubicBezTo>
                <a:lnTo>
                  <a:pt x="216" y="5912"/>
                </a:lnTo>
                <a:cubicBezTo>
                  <a:pt x="1" y="6263"/>
                  <a:pt x="110" y="6720"/>
                  <a:pt x="459" y="6937"/>
                </a:cubicBezTo>
                <a:cubicBezTo>
                  <a:pt x="581" y="7012"/>
                  <a:pt x="716" y="7047"/>
                  <a:pt x="849" y="7047"/>
                </a:cubicBezTo>
                <a:cubicBezTo>
                  <a:pt x="1099" y="7047"/>
                  <a:pt x="1343" y="6922"/>
                  <a:pt x="1485" y="6694"/>
                </a:cubicBezTo>
                <a:lnTo>
                  <a:pt x="4911" y="1136"/>
                </a:lnTo>
                <a:cubicBezTo>
                  <a:pt x="5125" y="785"/>
                  <a:pt x="5018" y="327"/>
                  <a:pt x="4668" y="110"/>
                </a:cubicBezTo>
                <a:cubicBezTo>
                  <a:pt x="4547" y="36"/>
                  <a:pt x="4412" y="0"/>
                  <a:pt x="4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2" name="Google Shape;612;p57"/>
          <p:cNvSpPr/>
          <p:nvPr/>
        </p:nvSpPr>
        <p:spPr>
          <a:xfrm>
            <a:off x="8679862" y="4100314"/>
            <a:ext cx="105296" cy="144748"/>
          </a:xfrm>
          <a:custGeom>
            <a:avLst/>
            <a:gdLst/>
            <a:ahLst/>
            <a:cxnLst/>
            <a:rect l="l" t="t" r="r" b="b"/>
            <a:pathLst>
              <a:path w="5127" h="7048" extrusionOk="0">
                <a:moveTo>
                  <a:pt x="4277" y="1"/>
                </a:moveTo>
                <a:cubicBezTo>
                  <a:pt x="4028" y="1"/>
                  <a:pt x="3784" y="126"/>
                  <a:pt x="3642" y="353"/>
                </a:cubicBezTo>
                <a:lnTo>
                  <a:pt x="216" y="5912"/>
                </a:lnTo>
                <a:cubicBezTo>
                  <a:pt x="0" y="6263"/>
                  <a:pt x="109" y="6720"/>
                  <a:pt x="459" y="6937"/>
                </a:cubicBezTo>
                <a:cubicBezTo>
                  <a:pt x="581" y="7012"/>
                  <a:pt x="716" y="7047"/>
                  <a:pt x="849" y="7047"/>
                </a:cubicBezTo>
                <a:cubicBezTo>
                  <a:pt x="1099" y="7047"/>
                  <a:pt x="1343" y="6922"/>
                  <a:pt x="1484" y="6694"/>
                </a:cubicBezTo>
                <a:lnTo>
                  <a:pt x="4911" y="1136"/>
                </a:lnTo>
                <a:cubicBezTo>
                  <a:pt x="5126" y="785"/>
                  <a:pt x="5017" y="327"/>
                  <a:pt x="4668" y="111"/>
                </a:cubicBezTo>
                <a:cubicBezTo>
                  <a:pt x="4546" y="36"/>
                  <a:pt x="4411" y="1"/>
                  <a:pt x="42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613;p57"/>
          <p:cNvSpPr/>
          <p:nvPr/>
        </p:nvSpPr>
        <p:spPr>
          <a:xfrm>
            <a:off x="8019479" y="3776602"/>
            <a:ext cx="76461" cy="97758"/>
          </a:xfrm>
          <a:custGeom>
            <a:avLst/>
            <a:gdLst/>
            <a:ahLst/>
            <a:cxnLst/>
            <a:rect l="l" t="t" r="r" b="b"/>
            <a:pathLst>
              <a:path w="3723" h="4760" extrusionOk="0">
                <a:moveTo>
                  <a:pt x="2475" y="0"/>
                </a:moveTo>
                <a:cubicBezTo>
                  <a:pt x="2462" y="0"/>
                  <a:pt x="2449" y="7"/>
                  <a:pt x="2442" y="19"/>
                </a:cubicBezTo>
                <a:lnTo>
                  <a:pt x="13" y="3960"/>
                </a:lnTo>
                <a:cubicBezTo>
                  <a:pt x="0" y="3978"/>
                  <a:pt x="7" y="4003"/>
                  <a:pt x="25" y="4014"/>
                </a:cubicBezTo>
                <a:lnTo>
                  <a:pt x="1227" y="4754"/>
                </a:lnTo>
                <a:cubicBezTo>
                  <a:pt x="1234" y="4758"/>
                  <a:pt x="1241" y="4760"/>
                  <a:pt x="1249" y="4760"/>
                </a:cubicBezTo>
                <a:cubicBezTo>
                  <a:pt x="1262" y="4760"/>
                  <a:pt x="1274" y="4754"/>
                  <a:pt x="1281" y="4742"/>
                </a:cubicBezTo>
                <a:lnTo>
                  <a:pt x="3712" y="803"/>
                </a:lnTo>
                <a:cubicBezTo>
                  <a:pt x="3723" y="784"/>
                  <a:pt x="3717" y="760"/>
                  <a:pt x="3698" y="749"/>
                </a:cubicBezTo>
                <a:lnTo>
                  <a:pt x="2496" y="7"/>
                </a:lnTo>
                <a:cubicBezTo>
                  <a:pt x="2489" y="2"/>
                  <a:pt x="2482" y="0"/>
                  <a:pt x="2475"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4" name="Google Shape;614;p57"/>
          <p:cNvSpPr/>
          <p:nvPr/>
        </p:nvSpPr>
        <p:spPr>
          <a:xfrm>
            <a:off x="8150303" y="3857233"/>
            <a:ext cx="76441" cy="97779"/>
          </a:xfrm>
          <a:custGeom>
            <a:avLst/>
            <a:gdLst/>
            <a:ahLst/>
            <a:cxnLst/>
            <a:rect l="l" t="t" r="r" b="b"/>
            <a:pathLst>
              <a:path w="3722" h="4761" extrusionOk="0">
                <a:moveTo>
                  <a:pt x="2474" y="0"/>
                </a:moveTo>
                <a:cubicBezTo>
                  <a:pt x="2461" y="0"/>
                  <a:pt x="2449" y="7"/>
                  <a:pt x="2442" y="19"/>
                </a:cubicBezTo>
                <a:lnTo>
                  <a:pt x="11" y="3961"/>
                </a:lnTo>
                <a:cubicBezTo>
                  <a:pt x="0" y="3978"/>
                  <a:pt x="5" y="4002"/>
                  <a:pt x="24" y="4013"/>
                </a:cubicBezTo>
                <a:lnTo>
                  <a:pt x="1227" y="4755"/>
                </a:lnTo>
                <a:cubicBezTo>
                  <a:pt x="1234" y="4759"/>
                  <a:pt x="1240" y="4761"/>
                  <a:pt x="1247" y="4761"/>
                </a:cubicBezTo>
                <a:cubicBezTo>
                  <a:pt x="1260" y="4761"/>
                  <a:pt x="1273" y="4754"/>
                  <a:pt x="1280" y="4743"/>
                </a:cubicBezTo>
                <a:lnTo>
                  <a:pt x="3710" y="801"/>
                </a:lnTo>
                <a:cubicBezTo>
                  <a:pt x="3721" y="784"/>
                  <a:pt x="3715" y="761"/>
                  <a:pt x="3698" y="748"/>
                </a:cubicBezTo>
                <a:lnTo>
                  <a:pt x="2494" y="6"/>
                </a:lnTo>
                <a:cubicBezTo>
                  <a:pt x="2488" y="2"/>
                  <a:pt x="2481" y="0"/>
                  <a:pt x="2474"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615;p57"/>
          <p:cNvSpPr/>
          <p:nvPr/>
        </p:nvSpPr>
        <p:spPr>
          <a:xfrm>
            <a:off x="8281086" y="3937863"/>
            <a:ext cx="76441" cy="97800"/>
          </a:xfrm>
          <a:custGeom>
            <a:avLst/>
            <a:gdLst/>
            <a:ahLst/>
            <a:cxnLst/>
            <a:rect l="l" t="t" r="r" b="b"/>
            <a:pathLst>
              <a:path w="3722" h="4762" extrusionOk="0">
                <a:moveTo>
                  <a:pt x="2475" y="0"/>
                </a:moveTo>
                <a:cubicBezTo>
                  <a:pt x="2462" y="0"/>
                  <a:pt x="2450" y="7"/>
                  <a:pt x="2442" y="18"/>
                </a:cubicBezTo>
                <a:lnTo>
                  <a:pt x="10" y="3962"/>
                </a:lnTo>
                <a:cubicBezTo>
                  <a:pt x="1" y="3980"/>
                  <a:pt x="6" y="4002"/>
                  <a:pt x="22" y="4013"/>
                </a:cubicBezTo>
                <a:lnTo>
                  <a:pt x="1229" y="4756"/>
                </a:lnTo>
                <a:cubicBezTo>
                  <a:pt x="1235" y="4760"/>
                  <a:pt x="1242" y="4762"/>
                  <a:pt x="1249" y="4762"/>
                </a:cubicBezTo>
                <a:cubicBezTo>
                  <a:pt x="1261" y="4762"/>
                  <a:pt x="1273" y="4756"/>
                  <a:pt x="1280" y="4745"/>
                </a:cubicBezTo>
                <a:lnTo>
                  <a:pt x="3712" y="800"/>
                </a:lnTo>
                <a:cubicBezTo>
                  <a:pt x="3722" y="783"/>
                  <a:pt x="3717" y="760"/>
                  <a:pt x="3700" y="749"/>
                </a:cubicBezTo>
                <a:lnTo>
                  <a:pt x="2493" y="6"/>
                </a:lnTo>
                <a:cubicBezTo>
                  <a:pt x="2487" y="2"/>
                  <a:pt x="2481" y="0"/>
                  <a:pt x="2475" y="0"/>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6" name="Google Shape;616;p57"/>
          <p:cNvSpPr/>
          <p:nvPr/>
        </p:nvSpPr>
        <p:spPr>
          <a:xfrm>
            <a:off x="8411848" y="4018514"/>
            <a:ext cx="76502" cy="97820"/>
          </a:xfrm>
          <a:custGeom>
            <a:avLst/>
            <a:gdLst/>
            <a:ahLst/>
            <a:cxnLst/>
            <a:rect l="l" t="t" r="r" b="b"/>
            <a:pathLst>
              <a:path w="3725" h="4763" extrusionOk="0">
                <a:moveTo>
                  <a:pt x="2476" y="1"/>
                </a:moveTo>
                <a:cubicBezTo>
                  <a:pt x="2464" y="1"/>
                  <a:pt x="2451" y="7"/>
                  <a:pt x="2445" y="18"/>
                </a:cubicBezTo>
                <a:lnTo>
                  <a:pt x="12" y="3963"/>
                </a:lnTo>
                <a:cubicBezTo>
                  <a:pt x="1" y="3980"/>
                  <a:pt x="7" y="4002"/>
                  <a:pt x="24" y="4013"/>
                </a:cubicBezTo>
                <a:lnTo>
                  <a:pt x="1232" y="4758"/>
                </a:lnTo>
                <a:cubicBezTo>
                  <a:pt x="1238" y="4761"/>
                  <a:pt x="1244" y="4762"/>
                  <a:pt x="1250" y="4762"/>
                </a:cubicBezTo>
                <a:cubicBezTo>
                  <a:pt x="1262" y="4762"/>
                  <a:pt x="1275" y="4757"/>
                  <a:pt x="1282" y="4747"/>
                </a:cubicBezTo>
                <a:lnTo>
                  <a:pt x="3714" y="800"/>
                </a:lnTo>
                <a:cubicBezTo>
                  <a:pt x="3725" y="783"/>
                  <a:pt x="3718" y="761"/>
                  <a:pt x="3703" y="751"/>
                </a:cubicBezTo>
                <a:lnTo>
                  <a:pt x="2495" y="6"/>
                </a:lnTo>
                <a:cubicBezTo>
                  <a:pt x="2489" y="2"/>
                  <a:pt x="2482" y="1"/>
                  <a:pt x="2476" y="1"/>
                </a:cubicBezTo>
                <a:close/>
              </a:path>
            </a:pathLst>
          </a:cu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617;p57"/>
          <p:cNvSpPr/>
          <p:nvPr/>
        </p:nvSpPr>
        <p:spPr>
          <a:xfrm>
            <a:off x="8511024" y="3973372"/>
            <a:ext cx="71286" cy="89543"/>
          </a:xfrm>
          <a:custGeom>
            <a:avLst/>
            <a:gdLst/>
            <a:ahLst/>
            <a:cxnLst/>
            <a:rect l="l" t="t" r="r" b="b"/>
            <a:pathLst>
              <a:path w="3471" h="4360" extrusionOk="0">
                <a:moveTo>
                  <a:pt x="2524" y="1"/>
                </a:moveTo>
                <a:cubicBezTo>
                  <a:pt x="2333" y="1"/>
                  <a:pt x="2146" y="97"/>
                  <a:pt x="2037" y="272"/>
                </a:cubicBezTo>
                <a:lnTo>
                  <a:pt x="166" y="3306"/>
                </a:lnTo>
                <a:cubicBezTo>
                  <a:pt x="1" y="3575"/>
                  <a:pt x="84" y="3926"/>
                  <a:pt x="352" y="4092"/>
                </a:cubicBezTo>
                <a:lnTo>
                  <a:pt x="649" y="4276"/>
                </a:lnTo>
                <a:cubicBezTo>
                  <a:pt x="742" y="4332"/>
                  <a:pt x="845" y="4359"/>
                  <a:pt x="947" y="4359"/>
                </a:cubicBezTo>
                <a:cubicBezTo>
                  <a:pt x="1139" y="4359"/>
                  <a:pt x="1327" y="4263"/>
                  <a:pt x="1436" y="4089"/>
                </a:cubicBezTo>
                <a:lnTo>
                  <a:pt x="3306" y="1054"/>
                </a:lnTo>
                <a:cubicBezTo>
                  <a:pt x="3471" y="786"/>
                  <a:pt x="3388" y="435"/>
                  <a:pt x="3120" y="269"/>
                </a:cubicBezTo>
                <a:lnTo>
                  <a:pt x="2823" y="85"/>
                </a:lnTo>
                <a:cubicBezTo>
                  <a:pt x="2729" y="28"/>
                  <a:pt x="2626"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8" name="Google Shape;618;p57"/>
          <p:cNvSpPr/>
          <p:nvPr/>
        </p:nvSpPr>
        <p:spPr>
          <a:xfrm>
            <a:off x="8641847" y="4054023"/>
            <a:ext cx="71265" cy="89523"/>
          </a:xfrm>
          <a:custGeom>
            <a:avLst/>
            <a:gdLst/>
            <a:ahLst/>
            <a:cxnLst/>
            <a:rect l="l" t="t" r="r" b="b"/>
            <a:pathLst>
              <a:path w="3470" h="4359" extrusionOk="0">
                <a:moveTo>
                  <a:pt x="2523" y="1"/>
                </a:moveTo>
                <a:cubicBezTo>
                  <a:pt x="2331" y="1"/>
                  <a:pt x="2144" y="97"/>
                  <a:pt x="2036" y="272"/>
                </a:cubicBezTo>
                <a:lnTo>
                  <a:pt x="166" y="3306"/>
                </a:lnTo>
                <a:cubicBezTo>
                  <a:pt x="1" y="3574"/>
                  <a:pt x="84" y="3925"/>
                  <a:pt x="352" y="4091"/>
                </a:cubicBezTo>
                <a:lnTo>
                  <a:pt x="649" y="4274"/>
                </a:lnTo>
                <a:cubicBezTo>
                  <a:pt x="742" y="4331"/>
                  <a:pt x="845" y="4359"/>
                  <a:pt x="947" y="4359"/>
                </a:cubicBezTo>
                <a:cubicBezTo>
                  <a:pt x="1139" y="4359"/>
                  <a:pt x="1326" y="4262"/>
                  <a:pt x="1434" y="4088"/>
                </a:cubicBezTo>
                <a:lnTo>
                  <a:pt x="3306" y="1054"/>
                </a:lnTo>
                <a:cubicBezTo>
                  <a:pt x="3469" y="784"/>
                  <a:pt x="3386" y="433"/>
                  <a:pt x="3118" y="269"/>
                </a:cubicBezTo>
                <a:lnTo>
                  <a:pt x="2823" y="85"/>
                </a:lnTo>
                <a:cubicBezTo>
                  <a:pt x="2729" y="28"/>
                  <a:pt x="2625" y="1"/>
                  <a:pt x="25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619;p57"/>
          <p:cNvSpPr/>
          <p:nvPr/>
        </p:nvSpPr>
        <p:spPr>
          <a:xfrm>
            <a:off x="8772651" y="4134674"/>
            <a:ext cx="71286" cy="89523"/>
          </a:xfrm>
          <a:custGeom>
            <a:avLst/>
            <a:gdLst/>
            <a:ahLst/>
            <a:cxnLst/>
            <a:rect l="l" t="t" r="r" b="b"/>
            <a:pathLst>
              <a:path w="3471" h="4359" extrusionOk="0">
                <a:moveTo>
                  <a:pt x="2524" y="1"/>
                </a:moveTo>
                <a:cubicBezTo>
                  <a:pt x="2332" y="1"/>
                  <a:pt x="2145" y="97"/>
                  <a:pt x="2037" y="272"/>
                </a:cubicBezTo>
                <a:lnTo>
                  <a:pt x="165" y="3306"/>
                </a:lnTo>
                <a:cubicBezTo>
                  <a:pt x="0" y="3574"/>
                  <a:pt x="83" y="3925"/>
                  <a:pt x="351" y="4091"/>
                </a:cubicBezTo>
                <a:lnTo>
                  <a:pt x="648" y="4274"/>
                </a:lnTo>
                <a:cubicBezTo>
                  <a:pt x="742" y="4331"/>
                  <a:pt x="846" y="4359"/>
                  <a:pt x="948" y="4359"/>
                </a:cubicBezTo>
                <a:cubicBezTo>
                  <a:pt x="1139" y="4359"/>
                  <a:pt x="1327" y="4262"/>
                  <a:pt x="1435" y="4088"/>
                </a:cubicBezTo>
                <a:lnTo>
                  <a:pt x="3305" y="1054"/>
                </a:lnTo>
                <a:cubicBezTo>
                  <a:pt x="3470" y="784"/>
                  <a:pt x="3387" y="433"/>
                  <a:pt x="3119" y="269"/>
                </a:cubicBezTo>
                <a:lnTo>
                  <a:pt x="2822" y="85"/>
                </a:lnTo>
                <a:cubicBezTo>
                  <a:pt x="2729" y="28"/>
                  <a:pt x="2626"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0" name="Google Shape;620;p57"/>
          <p:cNvGrpSpPr/>
          <p:nvPr/>
        </p:nvGrpSpPr>
        <p:grpSpPr>
          <a:xfrm>
            <a:off x="5226123" y="4329367"/>
            <a:ext cx="1129398" cy="634219"/>
            <a:chOff x="4652192" y="4157060"/>
            <a:chExt cx="1129398" cy="634219"/>
          </a:xfrm>
        </p:grpSpPr>
        <p:sp>
          <p:nvSpPr>
            <p:cNvPr id="621" name="Google Shape;621;p57"/>
            <p:cNvSpPr/>
            <p:nvPr/>
          </p:nvSpPr>
          <p:spPr>
            <a:xfrm>
              <a:off x="4688420" y="4247363"/>
              <a:ext cx="1093170" cy="543915"/>
            </a:xfrm>
            <a:custGeom>
              <a:avLst/>
              <a:gdLst/>
              <a:ahLst/>
              <a:cxnLst/>
              <a:rect l="l" t="t" r="r" b="b"/>
              <a:pathLst>
                <a:path w="53228" h="26484" extrusionOk="0">
                  <a:moveTo>
                    <a:pt x="26615" y="0"/>
                  </a:moveTo>
                  <a:cubicBezTo>
                    <a:pt x="19555" y="0"/>
                    <a:pt x="12786" y="1396"/>
                    <a:pt x="7796" y="3879"/>
                  </a:cubicBezTo>
                  <a:cubicBezTo>
                    <a:pt x="2804" y="6362"/>
                    <a:pt x="0" y="9731"/>
                    <a:pt x="0" y="13242"/>
                  </a:cubicBezTo>
                  <a:cubicBezTo>
                    <a:pt x="0" y="16755"/>
                    <a:pt x="2804" y="20121"/>
                    <a:pt x="7796" y="22606"/>
                  </a:cubicBezTo>
                  <a:cubicBezTo>
                    <a:pt x="12786" y="25089"/>
                    <a:pt x="19555" y="26484"/>
                    <a:pt x="26615" y="26484"/>
                  </a:cubicBezTo>
                  <a:cubicBezTo>
                    <a:pt x="33673" y="26484"/>
                    <a:pt x="40442" y="25089"/>
                    <a:pt x="45434" y="22606"/>
                  </a:cubicBezTo>
                  <a:cubicBezTo>
                    <a:pt x="50424" y="20121"/>
                    <a:pt x="53228" y="16755"/>
                    <a:pt x="53228" y="13242"/>
                  </a:cubicBezTo>
                  <a:cubicBezTo>
                    <a:pt x="53228" y="9731"/>
                    <a:pt x="50424" y="6362"/>
                    <a:pt x="45434" y="3879"/>
                  </a:cubicBezTo>
                  <a:cubicBezTo>
                    <a:pt x="40442" y="1396"/>
                    <a:pt x="33673" y="0"/>
                    <a:pt x="2661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2" name="Google Shape;622;p57"/>
            <p:cNvSpPr/>
            <p:nvPr/>
          </p:nvSpPr>
          <p:spPr>
            <a:xfrm>
              <a:off x="4792935" y="4207767"/>
              <a:ext cx="536152" cy="349918"/>
            </a:xfrm>
            <a:custGeom>
              <a:avLst/>
              <a:gdLst/>
              <a:ahLst/>
              <a:cxnLst/>
              <a:rect l="l" t="t" r="r" b="b"/>
              <a:pathLst>
                <a:path w="26106" h="17038" extrusionOk="0">
                  <a:moveTo>
                    <a:pt x="26105" y="1"/>
                  </a:moveTo>
                  <a:lnTo>
                    <a:pt x="13" y="13326"/>
                  </a:lnTo>
                  <a:lnTo>
                    <a:pt x="1" y="17037"/>
                  </a:lnTo>
                  <a:lnTo>
                    <a:pt x="26093" y="3712"/>
                  </a:lnTo>
                  <a:lnTo>
                    <a:pt x="26105" y="1"/>
                  </a:lnTo>
                  <a:close/>
                </a:path>
              </a:pathLst>
            </a:custGeom>
            <a:solidFill>
              <a:srgbClr val="FCD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57"/>
            <p:cNvSpPr/>
            <p:nvPr/>
          </p:nvSpPr>
          <p:spPr>
            <a:xfrm>
              <a:off x="4688013" y="4340987"/>
              <a:ext cx="105206" cy="286356"/>
            </a:xfrm>
            <a:custGeom>
              <a:avLst/>
              <a:gdLst/>
              <a:ahLst/>
              <a:cxnLst/>
              <a:rect l="l" t="t" r="r" b="b"/>
              <a:pathLst>
                <a:path w="5122" h="13573" extrusionOk="0">
                  <a:moveTo>
                    <a:pt x="20" y="0"/>
                  </a:moveTo>
                  <a:cubicBezTo>
                    <a:pt x="20" y="5"/>
                    <a:pt x="20" y="10"/>
                    <a:pt x="20" y="15"/>
                  </a:cubicBezTo>
                  <a:lnTo>
                    <a:pt x="20" y="15"/>
                  </a:lnTo>
                  <a:lnTo>
                    <a:pt x="20" y="0"/>
                  </a:lnTo>
                  <a:close/>
                  <a:moveTo>
                    <a:pt x="20" y="15"/>
                  </a:moveTo>
                  <a:lnTo>
                    <a:pt x="8" y="7104"/>
                  </a:lnTo>
                  <a:cubicBezTo>
                    <a:pt x="0" y="9430"/>
                    <a:pt x="1704" y="11760"/>
                    <a:pt x="5110" y="13573"/>
                  </a:cubicBezTo>
                  <a:lnTo>
                    <a:pt x="5122" y="6469"/>
                  </a:lnTo>
                  <a:cubicBezTo>
                    <a:pt x="1724" y="4659"/>
                    <a:pt x="20" y="2336"/>
                    <a:pt x="20"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4" name="Google Shape;624;p57"/>
            <p:cNvSpPr/>
            <p:nvPr/>
          </p:nvSpPr>
          <p:spPr>
            <a:xfrm>
              <a:off x="4652192" y="4157060"/>
              <a:ext cx="676916" cy="324390"/>
            </a:xfrm>
            <a:custGeom>
              <a:avLst/>
              <a:gdLst/>
              <a:ahLst/>
              <a:cxnLst/>
              <a:rect l="l" t="t" r="r" b="b"/>
              <a:pathLst>
                <a:path w="32960" h="15795" extrusionOk="0">
                  <a:moveTo>
                    <a:pt x="20337" y="1"/>
                  </a:moveTo>
                  <a:cubicBezTo>
                    <a:pt x="15531" y="1"/>
                    <a:pt x="10734" y="930"/>
                    <a:pt x="7101" y="2785"/>
                  </a:cubicBezTo>
                  <a:cubicBezTo>
                    <a:pt x="51" y="6386"/>
                    <a:pt x="0" y="12139"/>
                    <a:pt x="6867" y="15795"/>
                  </a:cubicBezTo>
                  <a:lnTo>
                    <a:pt x="32960" y="2470"/>
                  </a:lnTo>
                  <a:cubicBezTo>
                    <a:pt x="29386" y="823"/>
                    <a:pt x="24858" y="1"/>
                    <a:pt x="20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625;p57"/>
            <p:cNvSpPr/>
            <p:nvPr/>
          </p:nvSpPr>
          <p:spPr>
            <a:xfrm>
              <a:off x="4813041" y="4217727"/>
              <a:ext cx="536193" cy="349938"/>
            </a:xfrm>
            <a:custGeom>
              <a:avLst/>
              <a:gdLst/>
              <a:ahLst/>
              <a:cxnLst/>
              <a:rect l="l" t="t" r="r" b="b"/>
              <a:pathLst>
                <a:path w="26108" h="17039" extrusionOk="0">
                  <a:moveTo>
                    <a:pt x="26107" y="1"/>
                  </a:moveTo>
                  <a:lnTo>
                    <a:pt x="13" y="13327"/>
                  </a:lnTo>
                  <a:lnTo>
                    <a:pt x="1" y="17039"/>
                  </a:lnTo>
                  <a:lnTo>
                    <a:pt x="1" y="17039"/>
                  </a:lnTo>
                  <a:lnTo>
                    <a:pt x="26095" y="3712"/>
                  </a:lnTo>
                  <a:lnTo>
                    <a:pt x="261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6" name="Google Shape;626;p57"/>
            <p:cNvSpPr/>
            <p:nvPr/>
          </p:nvSpPr>
          <p:spPr>
            <a:xfrm>
              <a:off x="4793182" y="4207767"/>
              <a:ext cx="556012" cy="283684"/>
            </a:xfrm>
            <a:custGeom>
              <a:avLst/>
              <a:gdLst/>
              <a:ahLst/>
              <a:cxnLst/>
              <a:rect l="l" t="t" r="r" b="b"/>
              <a:pathLst>
                <a:path w="27073" h="13813" extrusionOk="0">
                  <a:moveTo>
                    <a:pt x="26093" y="1"/>
                  </a:moveTo>
                  <a:lnTo>
                    <a:pt x="1" y="13326"/>
                  </a:lnTo>
                  <a:cubicBezTo>
                    <a:pt x="139" y="13401"/>
                    <a:pt x="281" y="13477"/>
                    <a:pt x="478" y="13575"/>
                  </a:cubicBezTo>
                  <a:cubicBezTo>
                    <a:pt x="643" y="13657"/>
                    <a:pt x="812" y="13734"/>
                    <a:pt x="978" y="13812"/>
                  </a:cubicBezTo>
                  <a:lnTo>
                    <a:pt x="27072" y="486"/>
                  </a:lnTo>
                  <a:cubicBezTo>
                    <a:pt x="26923" y="407"/>
                    <a:pt x="26775" y="327"/>
                    <a:pt x="26594" y="236"/>
                  </a:cubicBezTo>
                  <a:cubicBezTo>
                    <a:pt x="26431" y="156"/>
                    <a:pt x="26263" y="79"/>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627;p57"/>
            <p:cNvSpPr/>
            <p:nvPr/>
          </p:nvSpPr>
          <p:spPr>
            <a:xfrm>
              <a:off x="4792935" y="4481429"/>
              <a:ext cx="20373" cy="155921"/>
            </a:xfrm>
            <a:custGeom>
              <a:avLst/>
              <a:gdLst/>
              <a:ahLst/>
              <a:cxnLst/>
              <a:rect l="l" t="t" r="r" b="b"/>
              <a:pathLst>
                <a:path w="992" h="7592" extrusionOk="0">
                  <a:moveTo>
                    <a:pt x="13" y="1"/>
                  </a:moveTo>
                  <a:lnTo>
                    <a:pt x="1" y="7105"/>
                  </a:lnTo>
                  <a:cubicBezTo>
                    <a:pt x="141" y="7180"/>
                    <a:pt x="281" y="7256"/>
                    <a:pt x="479" y="7354"/>
                  </a:cubicBezTo>
                  <a:cubicBezTo>
                    <a:pt x="642" y="7436"/>
                    <a:pt x="812" y="7513"/>
                    <a:pt x="980" y="7591"/>
                  </a:cubicBezTo>
                  <a:lnTo>
                    <a:pt x="992" y="487"/>
                  </a:lnTo>
                  <a:cubicBezTo>
                    <a:pt x="824" y="410"/>
                    <a:pt x="655" y="333"/>
                    <a:pt x="492" y="250"/>
                  </a:cubicBezTo>
                  <a:cubicBezTo>
                    <a:pt x="293" y="152"/>
                    <a:pt x="153" y="76"/>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8" name="Google Shape;628;p57"/>
            <p:cNvSpPr/>
            <p:nvPr/>
          </p:nvSpPr>
          <p:spPr>
            <a:xfrm>
              <a:off x="4806163" y="4350538"/>
              <a:ext cx="647779" cy="337411"/>
            </a:xfrm>
            <a:custGeom>
              <a:avLst/>
              <a:gdLst/>
              <a:ahLst/>
              <a:cxnLst/>
              <a:rect l="l" t="t" r="r" b="b"/>
              <a:pathLst>
                <a:path w="31207" h="16431" extrusionOk="0">
                  <a:moveTo>
                    <a:pt x="31207" y="1"/>
                  </a:moveTo>
                  <a:cubicBezTo>
                    <a:pt x="31201" y="2365"/>
                    <a:pt x="29424" y="4727"/>
                    <a:pt x="25871" y="6542"/>
                  </a:cubicBezTo>
                  <a:cubicBezTo>
                    <a:pt x="22239" y="8397"/>
                    <a:pt x="17441" y="9326"/>
                    <a:pt x="12636" y="9326"/>
                  </a:cubicBezTo>
                  <a:cubicBezTo>
                    <a:pt x="8115" y="9326"/>
                    <a:pt x="3587" y="8504"/>
                    <a:pt x="13" y="6857"/>
                  </a:cubicBezTo>
                  <a:lnTo>
                    <a:pt x="1" y="13961"/>
                  </a:lnTo>
                  <a:cubicBezTo>
                    <a:pt x="3575" y="15608"/>
                    <a:pt x="8103" y="16430"/>
                    <a:pt x="12623" y="16430"/>
                  </a:cubicBezTo>
                  <a:cubicBezTo>
                    <a:pt x="17429" y="16430"/>
                    <a:pt x="22226" y="15501"/>
                    <a:pt x="25859" y="13646"/>
                  </a:cubicBezTo>
                  <a:cubicBezTo>
                    <a:pt x="29412" y="11831"/>
                    <a:pt x="31187" y="9469"/>
                    <a:pt x="31195" y="7105"/>
                  </a:cubicBezTo>
                  <a:lnTo>
                    <a:pt x="312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629;p57"/>
            <p:cNvSpPr/>
            <p:nvPr/>
          </p:nvSpPr>
          <p:spPr>
            <a:xfrm>
              <a:off x="4806163" y="4214313"/>
              <a:ext cx="691171" cy="329644"/>
            </a:xfrm>
            <a:custGeom>
              <a:avLst/>
              <a:gdLst/>
              <a:ahLst/>
              <a:cxnLst/>
              <a:rect l="l" t="t" r="r" b="b"/>
              <a:pathLst>
                <a:path w="32960" h="15797" extrusionOk="0">
                  <a:moveTo>
                    <a:pt x="26095" y="1"/>
                  </a:moveTo>
                  <a:lnTo>
                    <a:pt x="1" y="13327"/>
                  </a:lnTo>
                  <a:cubicBezTo>
                    <a:pt x="3575" y="14974"/>
                    <a:pt x="8103" y="15796"/>
                    <a:pt x="12624" y="15796"/>
                  </a:cubicBezTo>
                  <a:cubicBezTo>
                    <a:pt x="17429" y="15796"/>
                    <a:pt x="22227" y="14867"/>
                    <a:pt x="25859" y="13012"/>
                  </a:cubicBezTo>
                  <a:cubicBezTo>
                    <a:pt x="32908" y="9411"/>
                    <a:pt x="32959" y="3658"/>
                    <a:pt x="26095" y="1"/>
                  </a:cubicBezTo>
                  <a:close/>
                </a:path>
              </a:pathLst>
            </a:custGeom>
            <a:solidFill>
              <a:schemeClr val="accent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30" name="Google Shape;630;p57"/>
          <p:cNvSpPr/>
          <p:nvPr/>
        </p:nvSpPr>
        <p:spPr>
          <a:xfrm>
            <a:off x="6812152" y="4465726"/>
            <a:ext cx="1093170" cy="543936"/>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631;p57"/>
          <p:cNvSpPr/>
          <p:nvPr/>
        </p:nvSpPr>
        <p:spPr>
          <a:xfrm>
            <a:off x="6916667" y="4426151"/>
            <a:ext cx="536111" cy="349897"/>
          </a:xfrm>
          <a:custGeom>
            <a:avLst/>
            <a:gdLst/>
            <a:ahLst/>
            <a:cxnLst/>
            <a:rect l="l" t="t" r="r" b="b"/>
            <a:pathLst>
              <a:path w="26104" h="17037" extrusionOk="0">
                <a:moveTo>
                  <a:pt x="26104" y="1"/>
                </a:moveTo>
                <a:lnTo>
                  <a:pt x="13" y="13325"/>
                </a:lnTo>
                <a:lnTo>
                  <a:pt x="0" y="17037"/>
                </a:lnTo>
                <a:lnTo>
                  <a:pt x="26091" y="3712"/>
                </a:lnTo>
                <a:lnTo>
                  <a:pt x="26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2" name="Google Shape;632;p57"/>
          <p:cNvSpPr/>
          <p:nvPr/>
        </p:nvSpPr>
        <p:spPr>
          <a:xfrm>
            <a:off x="6811741" y="4566956"/>
            <a:ext cx="105193" cy="278776"/>
          </a:xfrm>
          <a:custGeom>
            <a:avLst/>
            <a:gdLst/>
            <a:ahLst/>
            <a:cxnLst/>
            <a:rect l="l" t="t" r="r" b="b"/>
            <a:pathLst>
              <a:path w="5122" h="13574" extrusionOk="0">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633;p57"/>
          <p:cNvSpPr/>
          <p:nvPr/>
        </p:nvSpPr>
        <p:spPr>
          <a:xfrm>
            <a:off x="6775931" y="4375435"/>
            <a:ext cx="676916" cy="326483"/>
          </a:xfrm>
          <a:custGeom>
            <a:avLst/>
            <a:gdLst/>
            <a:ahLst/>
            <a:cxnLst/>
            <a:rect l="l" t="t" r="r" b="b"/>
            <a:pathLst>
              <a:path w="32960" h="15795" extrusionOk="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4" name="Google Shape;634;p57"/>
          <p:cNvSpPr/>
          <p:nvPr/>
        </p:nvSpPr>
        <p:spPr>
          <a:xfrm>
            <a:off x="6936773" y="4436111"/>
            <a:ext cx="536152" cy="349897"/>
          </a:xfrm>
          <a:custGeom>
            <a:avLst/>
            <a:gdLst/>
            <a:ahLst/>
            <a:cxnLst/>
            <a:rect l="l" t="t" r="r" b="b"/>
            <a:pathLst>
              <a:path w="26106" h="17037" extrusionOk="0">
                <a:moveTo>
                  <a:pt x="26105" y="0"/>
                </a:moveTo>
                <a:lnTo>
                  <a:pt x="13" y="13325"/>
                </a:lnTo>
                <a:lnTo>
                  <a:pt x="0" y="17037"/>
                </a:lnTo>
                <a:lnTo>
                  <a:pt x="26093" y="3712"/>
                </a:lnTo>
                <a:lnTo>
                  <a:pt x="261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635;p57"/>
          <p:cNvSpPr/>
          <p:nvPr/>
        </p:nvSpPr>
        <p:spPr>
          <a:xfrm>
            <a:off x="6916893" y="4426151"/>
            <a:ext cx="555991" cy="283643"/>
          </a:xfrm>
          <a:custGeom>
            <a:avLst/>
            <a:gdLst/>
            <a:ahLst/>
            <a:cxnLst/>
            <a:rect l="l" t="t" r="r" b="b"/>
            <a:pathLst>
              <a:path w="27072" h="13811" extrusionOk="0">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6" name="Google Shape;636;p57"/>
          <p:cNvSpPr/>
          <p:nvPr/>
        </p:nvSpPr>
        <p:spPr>
          <a:xfrm>
            <a:off x="6916667" y="4700475"/>
            <a:ext cx="20353" cy="155880"/>
          </a:xfrm>
          <a:custGeom>
            <a:avLst/>
            <a:gdLst/>
            <a:ahLst/>
            <a:cxnLst/>
            <a:rect l="l" t="t" r="r" b="b"/>
            <a:pathLst>
              <a:path w="991" h="7590" extrusionOk="0">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637;p57"/>
          <p:cNvSpPr/>
          <p:nvPr/>
        </p:nvSpPr>
        <p:spPr>
          <a:xfrm>
            <a:off x="6936773" y="4568989"/>
            <a:ext cx="640914" cy="337431"/>
          </a:xfrm>
          <a:custGeom>
            <a:avLst/>
            <a:gdLst/>
            <a:ahLst/>
            <a:cxnLst/>
            <a:rect l="l" t="t" r="r" b="b"/>
            <a:pathLst>
              <a:path w="31207" h="16430" extrusionOk="0">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8" name="Google Shape;638;p57"/>
          <p:cNvSpPr/>
          <p:nvPr/>
        </p:nvSpPr>
        <p:spPr>
          <a:xfrm>
            <a:off x="6936956" y="4436110"/>
            <a:ext cx="676895" cy="326483"/>
          </a:xfrm>
          <a:custGeom>
            <a:avLst/>
            <a:gdLst/>
            <a:ahLst/>
            <a:cxnLst/>
            <a:rect l="l" t="t" r="r" b="b"/>
            <a:pathLst>
              <a:path w="32959" h="15795" extrusionOk="0">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639;p57"/>
          <p:cNvSpPr/>
          <p:nvPr/>
        </p:nvSpPr>
        <p:spPr>
          <a:xfrm>
            <a:off x="7129733" y="3316172"/>
            <a:ext cx="578110" cy="347084"/>
          </a:xfrm>
          <a:custGeom>
            <a:avLst/>
            <a:gdLst/>
            <a:ahLst/>
            <a:cxnLst/>
            <a:rect l="l" t="t" r="r" b="b"/>
            <a:pathLst>
              <a:path w="28149" h="16900" extrusionOk="0">
                <a:moveTo>
                  <a:pt x="28145" y="16029"/>
                </a:moveTo>
                <a:lnTo>
                  <a:pt x="28148" y="16031"/>
                </a:lnTo>
                <a:cubicBezTo>
                  <a:pt x="28147" y="16031"/>
                  <a:pt x="28146" y="16030"/>
                  <a:pt x="28145" y="16029"/>
                </a:cubicBezTo>
                <a:close/>
                <a:moveTo>
                  <a:pt x="517" y="0"/>
                </a:moveTo>
                <a:cubicBezTo>
                  <a:pt x="469" y="0"/>
                  <a:pt x="414" y="17"/>
                  <a:pt x="356" y="51"/>
                </a:cubicBezTo>
                <a:cubicBezTo>
                  <a:pt x="159" y="165"/>
                  <a:pt x="1" y="440"/>
                  <a:pt x="1" y="665"/>
                </a:cubicBezTo>
                <a:cubicBezTo>
                  <a:pt x="1" y="779"/>
                  <a:pt x="39" y="858"/>
                  <a:pt x="104" y="894"/>
                </a:cubicBezTo>
                <a:lnTo>
                  <a:pt x="27643" y="16899"/>
                </a:lnTo>
                <a:cubicBezTo>
                  <a:pt x="27579" y="16861"/>
                  <a:pt x="27540" y="16784"/>
                  <a:pt x="27539" y="16670"/>
                </a:cubicBezTo>
                <a:cubicBezTo>
                  <a:pt x="27539" y="16444"/>
                  <a:pt x="27699" y="16168"/>
                  <a:pt x="27894" y="16054"/>
                </a:cubicBezTo>
                <a:cubicBezTo>
                  <a:pt x="27952" y="16022"/>
                  <a:pt x="28005" y="16006"/>
                  <a:pt x="28053" y="16006"/>
                </a:cubicBezTo>
                <a:cubicBezTo>
                  <a:pt x="28087" y="16006"/>
                  <a:pt x="28118" y="16014"/>
                  <a:pt x="28145" y="16029"/>
                </a:cubicBezTo>
                <a:lnTo>
                  <a:pt x="28145" y="16029"/>
                </a:lnTo>
                <a:lnTo>
                  <a:pt x="610" y="25"/>
                </a:lnTo>
                <a:cubicBezTo>
                  <a:pt x="583" y="9"/>
                  <a:pt x="552" y="0"/>
                  <a:pt x="5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0" name="Google Shape;640;p57"/>
          <p:cNvSpPr/>
          <p:nvPr/>
        </p:nvSpPr>
        <p:spPr>
          <a:xfrm>
            <a:off x="7643602" y="3577471"/>
            <a:ext cx="367580" cy="326505"/>
          </a:xfrm>
          <a:custGeom>
            <a:avLst/>
            <a:gdLst/>
            <a:ahLst/>
            <a:cxnLst/>
            <a:rect l="l" t="t" r="r" b="b"/>
            <a:pathLst>
              <a:path w="17898" h="15898" extrusionOk="0">
                <a:moveTo>
                  <a:pt x="5261" y="0"/>
                </a:moveTo>
                <a:cubicBezTo>
                  <a:pt x="4770" y="0"/>
                  <a:pt x="4216" y="161"/>
                  <a:pt x="3631" y="500"/>
                </a:cubicBezTo>
                <a:cubicBezTo>
                  <a:pt x="1622" y="1660"/>
                  <a:pt x="1" y="4470"/>
                  <a:pt x="7" y="6776"/>
                </a:cubicBezTo>
                <a:cubicBezTo>
                  <a:pt x="10" y="7923"/>
                  <a:pt x="415" y="8728"/>
                  <a:pt x="1068" y="9110"/>
                </a:cubicBezTo>
                <a:lnTo>
                  <a:pt x="12748" y="15897"/>
                </a:lnTo>
                <a:cubicBezTo>
                  <a:pt x="12096" y="15517"/>
                  <a:pt x="11691" y="14710"/>
                  <a:pt x="11688" y="13565"/>
                </a:cubicBezTo>
                <a:cubicBezTo>
                  <a:pt x="11680" y="11256"/>
                  <a:pt x="13303" y="8447"/>
                  <a:pt x="15310" y="7286"/>
                </a:cubicBezTo>
                <a:cubicBezTo>
                  <a:pt x="15897" y="6949"/>
                  <a:pt x="16451" y="6789"/>
                  <a:pt x="16942" y="6789"/>
                </a:cubicBezTo>
                <a:cubicBezTo>
                  <a:pt x="17297" y="6789"/>
                  <a:pt x="17619" y="6873"/>
                  <a:pt x="17898" y="7033"/>
                </a:cubicBezTo>
                <a:lnTo>
                  <a:pt x="6217" y="246"/>
                </a:lnTo>
                <a:cubicBezTo>
                  <a:pt x="5939" y="85"/>
                  <a:pt x="5617" y="0"/>
                  <a:pt x="52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641;p57"/>
          <p:cNvSpPr/>
          <p:nvPr/>
        </p:nvSpPr>
        <p:spPr>
          <a:xfrm>
            <a:off x="7692234" y="3500517"/>
            <a:ext cx="1653433" cy="1299100"/>
          </a:xfrm>
          <a:custGeom>
            <a:avLst/>
            <a:gdLst/>
            <a:ahLst/>
            <a:cxnLst/>
            <a:rect l="l" t="t" r="r" b="b"/>
            <a:pathLst>
              <a:path w="80508" h="63255" extrusionOk="0">
                <a:moveTo>
                  <a:pt x="15372" y="0"/>
                </a:moveTo>
                <a:cubicBezTo>
                  <a:pt x="13937" y="0"/>
                  <a:pt x="12318" y="469"/>
                  <a:pt x="10605" y="1458"/>
                </a:cubicBezTo>
                <a:cubicBezTo>
                  <a:pt x="4740" y="4845"/>
                  <a:pt x="0" y="13056"/>
                  <a:pt x="20" y="19792"/>
                </a:cubicBezTo>
                <a:cubicBezTo>
                  <a:pt x="30" y="23143"/>
                  <a:pt x="1213" y="25499"/>
                  <a:pt x="3118" y="26607"/>
                </a:cubicBezTo>
                <a:lnTo>
                  <a:pt x="65422" y="63231"/>
                </a:lnTo>
                <a:lnTo>
                  <a:pt x="65422" y="63231"/>
                </a:lnTo>
                <a:cubicBezTo>
                  <a:pt x="63540" y="62113"/>
                  <a:pt x="62373" y="59768"/>
                  <a:pt x="62365" y="56442"/>
                </a:cubicBezTo>
                <a:cubicBezTo>
                  <a:pt x="62345" y="49704"/>
                  <a:pt x="67084" y="41494"/>
                  <a:pt x="72950" y="38108"/>
                </a:cubicBezTo>
                <a:cubicBezTo>
                  <a:pt x="74662" y="37119"/>
                  <a:pt x="76280" y="36651"/>
                  <a:pt x="77715" y="36651"/>
                </a:cubicBezTo>
                <a:cubicBezTo>
                  <a:pt x="78754" y="36651"/>
                  <a:pt x="79696" y="36897"/>
                  <a:pt x="80507" y="37367"/>
                </a:cubicBezTo>
                <a:lnTo>
                  <a:pt x="18162" y="718"/>
                </a:lnTo>
                <a:cubicBezTo>
                  <a:pt x="17351" y="246"/>
                  <a:pt x="16409" y="0"/>
                  <a:pt x="15372" y="0"/>
                </a:cubicBezTo>
                <a:close/>
                <a:moveTo>
                  <a:pt x="65422" y="63231"/>
                </a:moveTo>
                <a:cubicBezTo>
                  <a:pt x="65436" y="63239"/>
                  <a:pt x="65449" y="63247"/>
                  <a:pt x="65463" y="63255"/>
                </a:cubicBezTo>
                <a:lnTo>
                  <a:pt x="65422" y="6323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2" name="Google Shape;642;p57"/>
          <p:cNvSpPr/>
          <p:nvPr/>
        </p:nvSpPr>
        <p:spPr>
          <a:xfrm>
            <a:off x="7721357" y="3529598"/>
            <a:ext cx="1296430" cy="1065732"/>
          </a:xfrm>
          <a:custGeom>
            <a:avLst/>
            <a:gdLst/>
            <a:ahLst/>
            <a:cxnLst/>
            <a:rect l="l" t="t" r="r" b="b"/>
            <a:pathLst>
              <a:path w="63125" h="51892" extrusionOk="0">
                <a:moveTo>
                  <a:pt x="13953" y="0"/>
                </a:moveTo>
                <a:cubicBezTo>
                  <a:pt x="12734" y="0"/>
                  <a:pt x="11332" y="439"/>
                  <a:pt x="9897" y="1267"/>
                </a:cubicBezTo>
                <a:cubicBezTo>
                  <a:pt x="4432" y="4422"/>
                  <a:pt x="0" y="12097"/>
                  <a:pt x="19" y="18373"/>
                </a:cubicBezTo>
                <a:cubicBezTo>
                  <a:pt x="25" y="21087"/>
                  <a:pt x="874" y="23074"/>
                  <a:pt x="2412" y="23967"/>
                </a:cubicBezTo>
                <a:lnTo>
                  <a:pt x="49745" y="51891"/>
                </a:lnTo>
                <a:cubicBezTo>
                  <a:pt x="49722" y="51559"/>
                  <a:pt x="49707" y="51220"/>
                  <a:pt x="49707" y="50869"/>
                </a:cubicBezTo>
                <a:cubicBezTo>
                  <a:pt x="49684" y="42704"/>
                  <a:pt x="55447" y="32723"/>
                  <a:pt x="62556" y="28619"/>
                </a:cubicBezTo>
                <a:cubicBezTo>
                  <a:pt x="62745" y="28510"/>
                  <a:pt x="62935" y="28410"/>
                  <a:pt x="63124" y="28310"/>
                </a:cubicBezTo>
                <a:lnTo>
                  <a:pt x="16033" y="525"/>
                </a:lnTo>
                <a:cubicBezTo>
                  <a:pt x="15432" y="177"/>
                  <a:pt x="14734" y="0"/>
                  <a:pt x="13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643;p57"/>
          <p:cNvSpPr/>
          <p:nvPr/>
        </p:nvSpPr>
        <p:spPr>
          <a:xfrm>
            <a:off x="7895083" y="3616410"/>
            <a:ext cx="105296" cy="144789"/>
          </a:xfrm>
          <a:custGeom>
            <a:avLst/>
            <a:gdLst/>
            <a:ahLst/>
            <a:cxnLst/>
            <a:rect l="l" t="t" r="r" b="b"/>
            <a:pathLst>
              <a:path w="5127" h="7050" extrusionOk="0">
                <a:moveTo>
                  <a:pt x="4279" y="1"/>
                </a:moveTo>
                <a:cubicBezTo>
                  <a:pt x="4029" y="1"/>
                  <a:pt x="3784" y="127"/>
                  <a:pt x="3644" y="355"/>
                </a:cubicBezTo>
                <a:lnTo>
                  <a:pt x="216" y="5913"/>
                </a:lnTo>
                <a:cubicBezTo>
                  <a:pt x="0" y="6264"/>
                  <a:pt x="109" y="6722"/>
                  <a:pt x="459" y="6939"/>
                </a:cubicBezTo>
                <a:cubicBezTo>
                  <a:pt x="581" y="7013"/>
                  <a:pt x="716" y="7049"/>
                  <a:pt x="849" y="7049"/>
                </a:cubicBezTo>
                <a:cubicBezTo>
                  <a:pt x="1099" y="7049"/>
                  <a:pt x="1344" y="6923"/>
                  <a:pt x="1486" y="6695"/>
                </a:cubicBezTo>
                <a:lnTo>
                  <a:pt x="4912" y="1137"/>
                </a:lnTo>
                <a:cubicBezTo>
                  <a:pt x="5126" y="787"/>
                  <a:pt x="5018" y="328"/>
                  <a:pt x="4669" y="111"/>
                </a:cubicBezTo>
                <a:cubicBezTo>
                  <a:pt x="4547" y="37"/>
                  <a:pt x="4412" y="1"/>
                  <a:pt x="4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4" name="Google Shape;644;p57"/>
          <p:cNvSpPr/>
          <p:nvPr/>
        </p:nvSpPr>
        <p:spPr>
          <a:xfrm>
            <a:off x="8025866" y="3697081"/>
            <a:ext cx="105296" cy="144748"/>
          </a:xfrm>
          <a:custGeom>
            <a:avLst/>
            <a:gdLst/>
            <a:ahLst/>
            <a:cxnLst/>
            <a:rect l="l" t="t" r="r" b="b"/>
            <a:pathLst>
              <a:path w="5127" h="7048" extrusionOk="0">
                <a:moveTo>
                  <a:pt x="4279" y="1"/>
                </a:moveTo>
                <a:cubicBezTo>
                  <a:pt x="4029" y="1"/>
                  <a:pt x="3784" y="126"/>
                  <a:pt x="3643" y="354"/>
                </a:cubicBezTo>
                <a:lnTo>
                  <a:pt x="216" y="5912"/>
                </a:lnTo>
                <a:cubicBezTo>
                  <a:pt x="0" y="6262"/>
                  <a:pt x="110" y="6720"/>
                  <a:pt x="459" y="6938"/>
                </a:cubicBezTo>
                <a:cubicBezTo>
                  <a:pt x="581" y="7012"/>
                  <a:pt x="716" y="7047"/>
                  <a:pt x="849" y="7047"/>
                </a:cubicBezTo>
                <a:cubicBezTo>
                  <a:pt x="1100" y="7047"/>
                  <a:pt x="1344" y="6922"/>
                  <a:pt x="1484" y="6694"/>
                </a:cubicBezTo>
                <a:lnTo>
                  <a:pt x="4911" y="1137"/>
                </a:lnTo>
                <a:cubicBezTo>
                  <a:pt x="5127" y="786"/>
                  <a:pt x="5017" y="327"/>
                  <a:pt x="4668" y="110"/>
                </a:cubicBezTo>
                <a:cubicBezTo>
                  <a:pt x="4546" y="36"/>
                  <a:pt x="4412" y="1"/>
                  <a:pt x="4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5" name="Google Shape;645;p57"/>
          <p:cNvSpPr/>
          <p:nvPr/>
        </p:nvSpPr>
        <p:spPr>
          <a:xfrm>
            <a:off x="8156690" y="3777732"/>
            <a:ext cx="105275" cy="144748"/>
          </a:xfrm>
          <a:custGeom>
            <a:avLst/>
            <a:gdLst/>
            <a:ahLst/>
            <a:cxnLst/>
            <a:rect l="l" t="t" r="r" b="b"/>
            <a:pathLst>
              <a:path w="5126" h="7048" extrusionOk="0">
                <a:moveTo>
                  <a:pt x="4278" y="0"/>
                </a:moveTo>
                <a:cubicBezTo>
                  <a:pt x="4027" y="0"/>
                  <a:pt x="3783" y="126"/>
                  <a:pt x="3641" y="354"/>
                </a:cubicBezTo>
                <a:lnTo>
                  <a:pt x="214" y="5912"/>
                </a:lnTo>
                <a:cubicBezTo>
                  <a:pt x="0" y="6262"/>
                  <a:pt x="108" y="6720"/>
                  <a:pt x="458" y="6937"/>
                </a:cubicBezTo>
                <a:cubicBezTo>
                  <a:pt x="580" y="7012"/>
                  <a:pt x="715" y="7047"/>
                  <a:pt x="848" y="7047"/>
                </a:cubicBezTo>
                <a:cubicBezTo>
                  <a:pt x="1098" y="7047"/>
                  <a:pt x="1343" y="6922"/>
                  <a:pt x="1484" y="6694"/>
                </a:cubicBezTo>
                <a:lnTo>
                  <a:pt x="4911" y="1136"/>
                </a:lnTo>
                <a:cubicBezTo>
                  <a:pt x="5125" y="786"/>
                  <a:pt x="5016" y="327"/>
                  <a:pt x="4668" y="110"/>
                </a:cubicBezTo>
                <a:cubicBezTo>
                  <a:pt x="4546" y="36"/>
                  <a:pt x="4411" y="0"/>
                  <a:pt x="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646;p57"/>
          <p:cNvSpPr/>
          <p:nvPr/>
        </p:nvSpPr>
        <p:spPr>
          <a:xfrm>
            <a:off x="8287473" y="3858362"/>
            <a:ext cx="105275" cy="144769"/>
          </a:xfrm>
          <a:custGeom>
            <a:avLst/>
            <a:gdLst/>
            <a:ahLst/>
            <a:cxnLst/>
            <a:rect l="l" t="t" r="r" b="b"/>
            <a:pathLst>
              <a:path w="5126" h="7049" extrusionOk="0">
                <a:moveTo>
                  <a:pt x="4278" y="1"/>
                </a:moveTo>
                <a:cubicBezTo>
                  <a:pt x="4028" y="1"/>
                  <a:pt x="3784" y="127"/>
                  <a:pt x="3643" y="355"/>
                </a:cubicBezTo>
                <a:lnTo>
                  <a:pt x="215" y="5912"/>
                </a:lnTo>
                <a:cubicBezTo>
                  <a:pt x="1" y="6263"/>
                  <a:pt x="109" y="6721"/>
                  <a:pt x="458" y="6938"/>
                </a:cubicBezTo>
                <a:cubicBezTo>
                  <a:pt x="580" y="7013"/>
                  <a:pt x="715" y="7048"/>
                  <a:pt x="848" y="7048"/>
                </a:cubicBezTo>
                <a:cubicBezTo>
                  <a:pt x="1099" y="7048"/>
                  <a:pt x="1343" y="6923"/>
                  <a:pt x="1485" y="6695"/>
                </a:cubicBezTo>
                <a:lnTo>
                  <a:pt x="4912" y="1137"/>
                </a:lnTo>
                <a:cubicBezTo>
                  <a:pt x="5125" y="787"/>
                  <a:pt x="5018" y="328"/>
                  <a:pt x="4668" y="111"/>
                </a:cubicBezTo>
                <a:cubicBezTo>
                  <a:pt x="4546" y="36"/>
                  <a:pt x="4411" y="1"/>
                  <a:pt x="4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7" name="Google Shape;647;p57"/>
          <p:cNvSpPr/>
          <p:nvPr/>
        </p:nvSpPr>
        <p:spPr>
          <a:xfrm>
            <a:off x="8418276" y="3939013"/>
            <a:ext cx="105255" cy="144748"/>
          </a:xfrm>
          <a:custGeom>
            <a:avLst/>
            <a:gdLst/>
            <a:ahLst/>
            <a:cxnLst/>
            <a:rect l="l" t="t" r="r" b="b"/>
            <a:pathLst>
              <a:path w="5125" h="7048" extrusionOk="0">
                <a:moveTo>
                  <a:pt x="4278" y="1"/>
                </a:moveTo>
                <a:cubicBezTo>
                  <a:pt x="4027" y="1"/>
                  <a:pt x="3783" y="126"/>
                  <a:pt x="3642" y="354"/>
                </a:cubicBezTo>
                <a:lnTo>
                  <a:pt x="214" y="5912"/>
                </a:lnTo>
                <a:cubicBezTo>
                  <a:pt x="0" y="6263"/>
                  <a:pt x="108" y="6721"/>
                  <a:pt x="458" y="6938"/>
                </a:cubicBezTo>
                <a:cubicBezTo>
                  <a:pt x="579" y="7013"/>
                  <a:pt x="714" y="7048"/>
                  <a:pt x="846" y="7048"/>
                </a:cubicBezTo>
                <a:cubicBezTo>
                  <a:pt x="1097" y="7048"/>
                  <a:pt x="1342" y="6922"/>
                  <a:pt x="1484" y="6694"/>
                </a:cubicBezTo>
                <a:lnTo>
                  <a:pt x="4911" y="1136"/>
                </a:lnTo>
                <a:cubicBezTo>
                  <a:pt x="5125" y="786"/>
                  <a:pt x="5017" y="328"/>
                  <a:pt x="4668" y="111"/>
                </a:cubicBezTo>
                <a:cubicBezTo>
                  <a:pt x="4546" y="36"/>
                  <a:pt x="4411" y="1"/>
                  <a:pt x="42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8" name="Google Shape;648;p57"/>
          <p:cNvSpPr/>
          <p:nvPr/>
        </p:nvSpPr>
        <p:spPr>
          <a:xfrm>
            <a:off x="7987872" y="3650790"/>
            <a:ext cx="71265" cy="89543"/>
          </a:xfrm>
          <a:custGeom>
            <a:avLst/>
            <a:gdLst/>
            <a:ahLst/>
            <a:cxnLst/>
            <a:rect l="l" t="t" r="r" b="b"/>
            <a:pathLst>
              <a:path w="3470" h="4360" extrusionOk="0">
                <a:moveTo>
                  <a:pt x="2524" y="0"/>
                </a:moveTo>
                <a:cubicBezTo>
                  <a:pt x="2332" y="0"/>
                  <a:pt x="2144" y="97"/>
                  <a:pt x="2035" y="272"/>
                </a:cubicBezTo>
                <a:lnTo>
                  <a:pt x="165" y="3306"/>
                </a:lnTo>
                <a:cubicBezTo>
                  <a:pt x="0" y="3574"/>
                  <a:pt x="83" y="3925"/>
                  <a:pt x="351" y="4092"/>
                </a:cubicBezTo>
                <a:lnTo>
                  <a:pt x="648" y="4275"/>
                </a:lnTo>
                <a:cubicBezTo>
                  <a:pt x="741" y="4332"/>
                  <a:pt x="845" y="4359"/>
                  <a:pt x="947" y="4359"/>
                </a:cubicBezTo>
                <a:cubicBezTo>
                  <a:pt x="1139" y="4359"/>
                  <a:pt x="1326" y="4263"/>
                  <a:pt x="1435" y="4088"/>
                </a:cubicBezTo>
                <a:lnTo>
                  <a:pt x="3305" y="1054"/>
                </a:lnTo>
                <a:cubicBezTo>
                  <a:pt x="3470" y="785"/>
                  <a:pt x="3387" y="434"/>
                  <a:pt x="3119" y="268"/>
                </a:cubicBezTo>
                <a:lnTo>
                  <a:pt x="2822" y="85"/>
                </a:lnTo>
                <a:cubicBezTo>
                  <a:pt x="2729" y="28"/>
                  <a:pt x="2626" y="0"/>
                  <a:pt x="25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649;p57"/>
          <p:cNvSpPr/>
          <p:nvPr/>
        </p:nvSpPr>
        <p:spPr>
          <a:xfrm>
            <a:off x="8118655" y="3731420"/>
            <a:ext cx="71286" cy="89564"/>
          </a:xfrm>
          <a:custGeom>
            <a:avLst/>
            <a:gdLst/>
            <a:ahLst/>
            <a:cxnLst/>
            <a:rect l="l" t="t" r="r" b="b"/>
            <a:pathLst>
              <a:path w="3471" h="4361" extrusionOk="0">
                <a:moveTo>
                  <a:pt x="2524" y="1"/>
                </a:moveTo>
                <a:cubicBezTo>
                  <a:pt x="2332" y="1"/>
                  <a:pt x="2145" y="97"/>
                  <a:pt x="2037" y="272"/>
                </a:cubicBezTo>
                <a:lnTo>
                  <a:pt x="165" y="3307"/>
                </a:lnTo>
                <a:cubicBezTo>
                  <a:pt x="1" y="3575"/>
                  <a:pt x="84" y="3926"/>
                  <a:pt x="352" y="4093"/>
                </a:cubicBezTo>
                <a:lnTo>
                  <a:pt x="649" y="4276"/>
                </a:lnTo>
                <a:cubicBezTo>
                  <a:pt x="742" y="4333"/>
                  <a:pt x="846" y="4360"/>
                  <a:pt x="948" y="4360"/>
                </a:cubicBezTo>
                <a:cubicBezTo>
                  <a:pt x="1140" y="4360"/>
                  <a:pt x="1327" y="4264"/>
                  <a:pt x="1435" y="4089"/>
                </a:cubicBezTo>
                <a:lnTo>
                  <a:pt x="3306" y="1055"/>
                </a:lnTo>
                <a:cubicBezTo>
                  <a:pt x="3470" y="786"/>
                  <a:pt x="3387" y="435"/>
                  <a:pt x="3119" y="269"/>
                </a:cubicBezTo>
                <a:lnTo>
                  <a:pt x="2822" y="86"/>
                </a:lnTo>
                <a:cubicBezTo>
                  <a:pt x="2729" y="28"/>
                  <a:pt x="2626"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650;p57"/>
          <p:cNvSpPr/>
          <p:nvPr/>
        </p:nvSpPr>
        <p:spPr>
          <a:xfrm>
            <a:off x="8249437" y="3812071"/>
            <a:ext cx="71286" cy="89564"/>
          </a:xfrm>
          <a:custGeom>
            <a:avLst/>
            <a:gdLst/>
            <a:ahLst/>
            <a:cxnLst/>
            <a:rect l="l" t="t" r="r" b="b"/>
            <a:pathLst>
              <a:path w="3471" h="4361" extrusionOk="0">
                <a:moveTo>
                  <a:pt x="2524" y="1"/>
                </a:moveTo>
                <a:cubicBezTo>
                  <a:pt x="2333" y="1"/>
                  <a:pt x="2146" y="97"/>
                  <a:pt x="2038" y="272"/>
                </a:cubicBezTo>
                <a:lnTo>
                  <a:pt x="166" y="3306"/>
                </a:lnTo>
                <a:cubicBezTo>
                  <a:pt x="1" y="3575"/>
                  <a:pt x="84" y="3926"/>
                  <a:pt x="352" y="4092"/>
                </a:cubicBezTo>
                <a:lnTo>
                  <a:pt x="649" y="4276"/>
                </a:lnTo>
                <a:cubicBezTo>
                  <a:pt x="743" y="4333"/>
                  <a:pt x="846" y="4360"/>
                  <a:pt x="948" y="4360"/>
                </a:cubicBezTo>
                <a:cubicBezTo>
                  <a:pt x="1140" y="4360"/>
                  <a:pt x="1327" y="4264"/>
                  <a:pt x="1436" y="4089"/>
                </a:cubicBezTo>
                <a:lnTo>
                  <a:pt x="3306" y="1054"/>
                </a:lnTo>
                <a:cubicBezTo>
                  <a:pt x="3471" y="786"/>
                  <a:pt x="3388" y="435"/>
                  <a:pt x="3120" y="269"/>
                </a:cubicBezTo>
                <a:lnTo>
                  <a:pt x="2823" y="85"/>
                </a:lnTo>
                <a:cubicBezTo>
                  <a:pt x="2730" y="28"/>
                  <a:pt x="2626"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651;p57"/>
          <p:cNvSpPr/>
          <p:nvPr/>
        </p:nvSpPr>
        <p:spPr>
          <a:xfrm>
            <a:off x="8380241" y="3892721"/>
            <a:ext cx="71286" cy="89564"/>
          </a:xfrm>
          <a:custGeom>
            <a:avLst/>
            <a:gdLst/>
            <a:ahLst/>
            <a:cxnLst/>
            <a:rect l="l" t="t" r="r" b="b"/>
            <a:pathLst>
              <a:path w="3471" h="4361" extrusionOk="0">
                <a:moveTo>
                  <a:pt x="2524" y="1"/>
                </a:moveTo>
                <a:cubicBezTo>
                  <a:pt x="2333" y="1"/>
                  <a:pt x="2145" y="97"/>
                  <a:pt x="2037" y="272"/>
                </a:cubicBezTo>
                <a:lnTo>
                  <a:pt x="165" y="3306"/>
                </a:lnTo>
                <a:cubicBezTo>
                  <a:pt x="0" y="3575"/>
                  <a:pt x="84" y="3926"/>
                  <a:pt x="351" y="4092"/>
                </a:cubicBezTo>
                <a:lnTo>
                  <a:pt x="649" y="4276"/>
                </a:lnTo>
                <a:cubicBezTo>
                  <a:pt x="742" y="4333"/>
                  <a:pt x="846" y="4360"/>
                  <a:pt x="948" y="4360"/>
                </a:cubicBezTo>
                <a:cubicBezTo>
                  <a:pt x="1140" y="4360"/>
                  <a:pt x="1327" y="4264"/>
                  <a:pt x="1435" y="4089"/>
                </a:cubicBezTo>
                <a:lnTo>
                  <a:pt x="3305" y="1054"/>
                </a:lnTo>
                <a:cubicBezTo>
                  <a:pt x="3470" y="786"/>
                  <a:pt x="3387" y="435"/>
                  <a:pt x="3119" y="269"/>
                </a:cubicBezTo>
                <a:lnTo>
                  <a:pt x="2822" y="85"/>
                </a:lnTo>
                <a:cubicBezTo>
                  <a:pt x="2729" y="28"/>
                  <a:pt x="2626" y="1"/>
                  <a:pt x="2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2" name="Google Shape;652;p57"/>
          <p:cNvGrpSpPr/>
          <p:nvPr/>
        </p:nvGrpSpPr>
        <p:grpSpPr>
          <a:xfrm>
            <a:off x="8212143" y="1742233"/>
            <a:ext cx="1278423" cy="619206"/>
            <a:chOff x="5114075" y="3292349"/>
            <a:chExt cx="1278423" cy="619206"/>
          </a:xfrm>
        </p:grpSpPr>
        <p:sp>
          <p:nvSpPr>
            <p:cNvPr id="653" name="Google Shape;653;p57"/>
            <p:cNvSpPr/>
            <p:nvPr/>
          </p:nvSpPr>
          <p:spPr>
            <a:xfrm>
              <a:off x="5170702" y="3449173"/>
              <a:ext cx="1221796" cy="462381"/>
            </a:xfrm>
            <a:custGeom>
              <a:avLst/>
              <a:gdLst/>
              <a:ahLst/>
              <a:cxnLst/>
              <a:rect l="l" t="t" r="r" b="b"/>
              <a:pathLst>
                <a:path w="59491" h="22514" extrusionOk="0">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654;p57"/>
            <p:cNvSpPr/>
            <p:nvPr/>
          </p:nvSpPr>
          <p:spPr>
            <a:xfrm>
              <a:off x="5116668" y="3292349"/>
              <a:ext cx="1007056" cy="531880"/>
            </a:xfrm>
            <a:custGeom>
              <a:avLst/>
              <a:gdLst/>
              <a:ahLst/>
              <a:cxnLst/>
              <a:rect l="l" t="t" r="r" b="b"/>
              <a:pathLst>
                <a:path w="49035" h="25898" extrusionOk="0">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655;p57"/>
            <p:cNvSpPr/>
            <p:nvPr/>
          </p:nvSpPr>
          <p:spPr>
            <a:xfrm>
              <a:off x="5114075" y="3338575"/>
              <a:ext cx="542271" cy="487218"/>
            </a:xfrm>
            <a:custGeom>
              <a:avLst/>
              <a:gdLst/>
              <a:ahLst/>
              <a:cxnLst/>
              <a:rect l="l" t="t" r="r" b="b"/>
              <a:pathLst>
                <a:path w="26276" h="23637" extrusionOk="0">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2" name="Google Shape;558;p56"/>
          <p:cNvSpPr txBox="1"/>
          <p:nvPr/>
        </p:nvSpPr>
        <p:spPr>
          <a:xfrm>
            <a:off x="1587510" y="613215"/>
            <a:ext cx="6032700" cy="4063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000"/>
              <a:buFont typeface="Lato" panose="020F0502020204030203"/>
              <a:buNone/>
              <a:defRPr sz="1400" b="0" i="0" u="none" strike="noStrike" cap="none">
                <a:solidFill>
                  <a:schemeClr val="accent1"/>
                </a:solidFill>
                <a:latin typeface="Lato" panose="020F0502020204030203"/>
                <a:ea typeface="Lato" panose="020F0502020204030203"/>
                <a:cs typeface="Lato" panose="020F0502020204030203"/>
                <a:sym typeface="Lato" panose="020F0502020204030203"/>
              </a:defRPr>
            </a:lvl1pPr>
            <a:lvl2pPr marL="914400" marR="0" lvl="1"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2pPr>
            <a:lvl3pPr marL="1371600" marR="0" lvl="2"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3pPr>
            <a:lvl4pPr marL="1828800" marR="0" lvl="3"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4pPr>
            <a:lvl5pPr marL="2286000" marR="0" lvl="4"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5pPr>
            <a:lvl6pPr marL="2743200" marR="0" lvl="5"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6pPr>
            <a:lvl7pPr marL="3200400" marR="0" lvl="6"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7pPr>
            <a:lvl8pPr marL="3657600" marR="0" lvl="7"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8pPr>
            <a:lvl9pPr marL="4114800" marR="0" lvl="8" indent="-317500" algn="ctr" rtl="0">
              <a:lnSpc>
                <a:spcPct val="100000"/>
              </a:lnSpc>
              <a:spcBef>
                <a:spcPts val="0"/>
              </a:spcBef>
              <a:spcAft>
                <a:spcPts val="0"/>
              </a:spcAft>
              <a:buClr>
                <a:schemeClr val="accent1"/>
              </a:buClr>
              <a:buSzPts val="2800"/>
              <a:buFont typeface="Lato" panose="020F0502020204030203"/>
              <a:buNone/>
              <a:defRPr sz="2800" b="0" i="0" u="none" strike="noStrike" cap="none">
                <a:solidFill>
                  <a:schemeClr val="accent1"/>
                </a:solidFill>
                <a:latin typeface="Lato" panose="020F0502020204030203"/>
                <a:ea typeface="Lato" panose="020F0502020204030203"/>
                <a:cs typeface="Lato" panose="020F0502020204030203"/>
                <a:sym typeface="Lato" panose="020F0502020204030203"/>
              </a:defRPr>
            </a:lvl9pPr>
          </a:lstStyle>
          <a:p>
            <a:pPr marL="342900" marR="0" lvl="0" indent="-342900" algn="l" rtl="0">
              <a:lnSpc>
                <a:spcPct val="107000"/>
              </a:lnSpc>
              <a:spcBef>
                <a:spcPts val="0"/>
              </a:spcBef>
              <a:spcAft>
                <a:spcPts val="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Arial" panose="020B0604020202020204" pitchFamily="34" charset="0"/>
              </a:rPr>
              <a:t>How we connected the X-ray and histology models with the mobile app for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l">
              <a:lnSpc>
                <a:spcPct val="107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Save the models in </a:t>
            </a:r>
            <a:r>
              <a:rPr lang="en-US" sz="1800" b="1" dirty="0">
                <a:effectLst/>
                <a:latin typeface="Times New Roman" panose="02020603050405020304" pitchFamily="18" charset="0"/>
                <a:ea typeface="Calibri" panose="020F0502020204030204" pitchFamily="34" charset="0"/>
                <a:cs typeface="Arial" panose="020B0604020202020204" pitchFamily="34" charset="0"/>
              </a:rPr>
              <a:t>h5</a:t>
            </a:r>
            <a:r>
              <a:rPr lang="en-US" sz="1800" dirty="0">
                <a:effectLst/>
                <a:latin typeface="Times New Roman" panose="02020603050405020304" pitchFamily="18" charset="0"/>
                <a:ea typeface="Calibri" panose="020F0502020204030204" pitchFamily="34" charset="0"/>
                <a:cs typeface="Arial" panose="020B0604020202020204" pitchFamily="34" charset="0"/>
              </a:rPr>
              <a:t> format (after finishing training and testing).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Converting the h5 model to </a:t>
            </a:r>
            <a:r>
              <a:rPr lang="en-US" sz="1800" b="1" dirty="0">
                <a:effectLst/>
                <a:latin typeface="Times New Roman" panose="02020603050405020304" pitchFamily="18" charset="0"/>
                <a:ea typeface="Calibri" panose="020F0502020204030204" pitchFamily="34" charset="0"/>
                <a:cs typeface="Arial" panose="020B0604020202020204" pitchFamily="34" charset="0"/>
              </a:rPr>
              <a:t>tflite</a:t>
            </a:r>
            <a:r>
              <a:rPr lang="en-US" sz="1800" dirty="0">
                <a:effectLst/>
                <a:latin typeface="Times New Roman" panose="02020603050405020304" pitchFamily="18" charset="0"/>
                <a:ea typeface="Calibri" panose="020F0502020204030204" pitchFamily="34" charset="0"/>
                <a:cs typeface="Arial" panose="020B0604020202020204" pitchFamily="34" charset="0"/>
              </a:rPr>
              <a:t> format.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Deploy the two models to </a:t>
            </a:r>
            <a:r>
              <a:rPr lang="en-US" sz="1800" b="1" dirty="0">
                <a:effectLst/>
                <a:latin typeface="Times New Roman" panose="02020603050405020304" pitchFamily="18" charset="0"/>
                <a:ea typeface="Calibri" panose="020F0502020204030204" pitchFamily="34" charset="0"/>
                <a:cs typeface="Arial" panose="020B0604020202020204" pitchFamily="34" charset="0"/>
              </a:rPr>
              <a:t>Firebase</a:t>
            </a:r>
            <a:r>
              <a:rPr lang="en-US" sz="1800" dirty="0">
                <a:effectLst/>
                <a:latin typeface="Times New Roman" panose="02020603050405020304" pitchFamily="18" charset="0"/>
                <a:ea typeface="Calibri" panose="020F0502020204030204" pitchFamily="34" charset="0"/>
                <a:cs typeface="Arial" panose="020B0604020202020204" pitchFamily="34" charset="0"/>
              </a:rPr>
              <a:t> in order to work with the mobile app.</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gn="l">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l">
              <a:lnSpc>
                <a:spcPct val="107000"/>
              </a:lnSpc>
              <a:spcBef>
                <a:spcPts val="0"/>
              </a:spcBef>
              <a:spcAft>
                <a:spcPts val="0"/>
              </a:spcAft>
              <a:buFont typeface="Times New Roman" panose="02020603050405020304" pitchFamily="18" charset="0"/>
              <a:buChar char="-"/>
            </a:pPr>
            <a:r>
              <a:rPr lang="en-US" sz="1800" dirty="0">
                <a:effectLst/>
                <a:latin typeface="Times New Roman" panose="02020603050405020304" pitchFamily="18" charset="0"/>
                <a:ea typeface="Calibri" panose="020F0502020204030204" pitchFamily="34" charset="0"/>
                <a:cs typeface="Arial" panose="020B0604020202020204" pitchFamily="34" charset="0"/>
              </a:rPr>
              <a:t>Connecting the two models to the mobile app for model </a:t>
            </a:r>
            <a:r>
              <a:rPr lang="en-US" sz="1800" b="1" dirty="0">
                <a:effectLst/>
                <a:latin typeface="Times New Roman" panose="02020603050405020304" pitchFamily="18" charset="0"/>
                <a:ea typeface="Calibri" panose="020F0502020204030204" pitchFamily="34" charset="0"/>
                <a:cs typeface="Arial" panose="020B0604020202020204" pitchFamily="34" charset="0"/>
              </a:rPr>
              <a:t>inference</a:t>
            </a:r>
            <a:r>
              <a:rPr lang="en-US" sz="1800" dirty="0">
                <a:effectLst/>
                <a:latin typeface="Times New Roman" panose="02020603050405020304" pitchFamily="18" charset="0"/>
                <a:ea typeface="Calibri" panose="020F0502020204030204" pitchFamily="34" charset="0"/>
                <a:cs typeface="Arial" panose="020B0604020202020204" pitchFamily="34" charset="0"/>
              </a:rPr>
              <a:t> and making predictions.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685800" marR="0" algn="l">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492086" y="4097675"/>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Title 2"/>
          <p:cNvSpPr txBox="1"/>
          <p:nvPr/>
        </p:nvSpPr>
        <p:spPr>
          <a:xfrm>
            <a:off x="497451" y="251563"/>
            <a:ext cx="8475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erriweather Black" panose="00000A00000000000000"/>
              <a:buNone/>
              <a:defRPr sz="25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marR="0" lvl="1"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marR="0" lvl="2"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marR="0" lvl="3"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marR="0" lvl="4"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marR="0" lvl="5"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marR="0" lvl="6"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marR="0" lvl="7"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marR="0" lvl="8"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pPr marR="0" lvl="0" rtl="0">
              <a:lnSpc>
                <a:spcPct val="107000"/>
              </a:lnSpc>
              <a:spcBef>
                <a:spcPts val="0"/>
              </a:spcBef>
              <a:spcAft>
                <a:spcPts val="800"/>
              </a:spcAft>
            </a:pPr>
            <a:r>
              <a:rPr lang="en-US" sz="2000" b="1" dirty="0">
                <a:effectLst/>
                <a:latin typeface="Times New Roman" panose="02020603050405020304" pitchFamily="18" charset="0"/>
                <a:ea typeface="Calibri" panose="020F0502020204030204" pitchFamily="34" charset="0"/>
                <a:cs typeface="Arial" panose="020B0604020202020204" pitchFamily="34" charset="0"/>
              </a:rPr>
              <a:t>How to make predictions:</a:t>
            </a: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2053" y="244517"/>
            <a:ext cx="2204509" cy="465446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3699" y="244517"/>
            <a:ext cx="2203704" cy="4652601"/>
          </a:xfrm>
          <a:prstGeom prst="rect">
            <a:avLst/>
          </a:prstGeom>
        </p:spPr>
      </p:pic>
      <p:sp>
        <p:nvSpPr>
          <p:cNvPr id="5" name="Title 2"/>
          <p:cNvSpPr txBox="1"/>
          <p:nvPr/>
        </p:nvSpPr>
        <p:spPr>
          <a:xfrm>
            <a:off x="3056415" y="851635"/>
            <a:ext cx="3357972" cy="40454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2800"/>
              <a:buFont typeface="Merriweather Black" panose="00000A00000000000000"/>
              <a:buNone/>
              <a:defRPr sz="25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marR="0" lvl="1"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marR="0" lvl="2"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marR="0" lvl="3"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marR="0" lvl="4"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marR="0" lvl="5"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marR="0" lvl="6"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marR="0" lvl="7"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marR="0" lvl="8"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pPr marL="0" marR="0" algn="ctr">
              <a:lnSpc>
                <a:spcPct val="107000"/>
              </a:lnSpc>
              <a:spcBef>
                <a:spcPts val="0"/>
              </a:spcBef>
              <a:spcAft>
                <a:spcPts val="800"/>
              </a:spcAft>
            </a:pPr>
            <a:r>
              <a:rPr lang="en-GB" sz="1600" b="1" dirty="0">
                <a:effectLst/>
                <a:latin typeface="Times New Roman" panose="02020603050405020304" pitchFamily="18" charset="0"/>
                <a:ea typeface="Calibri" panose="020F0502020204030204" pitchFamily="34" charset="0"/>
                <a:cs typeface="Arial" panose="020B0604020202020204" pitchFamily="34" charset="0"/>
              </a:rPr>
              <a:t>For doctor screen</a:t>
            </a: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GB" sz="1600" dirty="0">
                <a:effectLst/>
                <a:latin typeface="Times New Roman" panose="02020603050405020304" pitchFamily="18" charset="0"/>
                <a:ea typeface="Calibri" panose="020F0502020204030204" pitchFamily="34" charset="0"/>
                <a:cs typeface="Arial" panose="020B0604020202020204" pitchFamily="34" charset="0"/>
              </a:rPr>
              <a:t>The user (Doctor or radiologist) can pick an image and there are four ways to do that:</a:t>
            </a:r>
          </a:p>
          <a:p>
            <a:pPr marL="0" marR="0">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GB" sz="1600" dirty="0">
                <a:effectLst/>
                <a:latin typeface="Times New Roman" panose="02020603050405020304" pitchFamily="18" charset="0"/>
                <a:ea typeface="Calibri" panose="020F0502020204030204" pitchFamily="34" charset="0"/>
                <a:cs typeface="Arial" panose="020B0604020202020204" pitchFamily="34" charset="0"/>
              </a:rPr>
              <a:t>take a picture with</a:t>
            </a:r>
            <a:r>
              <a:rPr lang="en-GB" sz="1600" b="1" dirty="0">
                <a:effectLst/>
                <a:latin typeface="Times New Roman" panose="02020603050405020304" pitchFamily="18" charset="0"/>
                <a:ea typeface="Calibri" panose="020F0502020204030204" pitchFamily="34" charset="0"/>
                <a:cs typeface="Arial" panose="020B0604020202020204" pitchFamily="34" charset="0"/>
              </a:rPr>
              <a:t> the Camera</a:t>
            </a:r>
            <a:r>
              <a:rPr lang="en-GB" sz="1600" dirty="0">
                <a:effectLst/>
                <a:latin typeface="Times New Roman" panose="02020603050405020304" pitchFamily="18" charset="0"/>
                <a:ea typeface="Calibri" panose="020F0502020204030204" pitchFamily="34" charset="0"/>
                <a:cs typeface="Arial" panose="020B0604020202020204" pitchFamily="34" charset="0"/>
              </a:rPr>
              <a:t> </a:t>
            </a:r>
          </a:p>
          <a:p>
            <a:pPr marR="0" lvl="0">
              <a:lnSpc>
                <a:spcPct val="107000"/>
              </a:lnSpc>
              <a:spcBef>
                <a:spcPts val="0"/>
              </a:spcBef>
              <a:spcAft>
                <a:spcPts val="0"/>
              </a:spcAft>
            </a:pP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GB" sz="1600" b="1" dirty="0">
                <a:effectLst/>
                <a:latin typeface="Times New Roman" panose="02020603050405020304" pitchFamily="18" charset="0"/>
                <a:ea typeface="Calibri" panose="020F0502020204030204" pitchFamily="34" charset="0"/>
                <a:cs typeface="Arial" panose="020B0604020202020204" pitchFamily="34" charset="0"/>
              </a:rPr>
              <a:t>Pick an image from the device</a:t>
            </a:r>
          </a:p>
          <a:p>
            <a:pPr marR="0" lvl="0">
              <a:lnSpc>
                <a:spcPct val="107000"/>
              </a:lnSpc>
              <a:spcBef>
                <a:spcPts val="0"/>
              </a:spcBef>
              <a:spcAft>
                <a:spcPts val="0"/>
              </a:spcAft>
            </a:pPr>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GB" sz="1600" b="1" dirty="0">
                <a:latin typeface="Times New Roman" panose="02020603050405020304" pitchFamily="18" charset="0"/>
                <a:ea typeface="Calibri" panose="020F0502020204030204" pitchFamily="34" charset="0"/>
                <a:cs typeface="Arial" panose="020B0604020202020204" pitchFamily="34" charset="0"/>
              </a:rPr>
              <a:t>R</a:t>
            </a:r>
            <a:r>
              <a:rPr lang="en-GB" sz="1600" b="1" dirty="0">
                <a:effectLst/>
                <a:latin typeface="Times New Roman" panose="02020603050405020304" pitchFamily="18" charset="0"/>
                <a:ea typeface="Calibri" panose="020F0502020204030204" pitchFamily="34" charset="0"/>
                <a:cs typeface="Arial" panose="020B0604020202020204" pitchFamily="34" charset="0"/>
              </a:rPr>
              <a:t>eading the QR code</a:t>
            </a:r>
            <a:r>
              <a:rPr lang="en-GB" sz="1600" dirty="0">
                <a:effectLst/>
                <a:latin typeface="Times New Roman" panose="02020603050405020304" pitchFamily="18" charset="0"/>
                <a:ea typeface="Calibri" panose="020F0502020204030204" pitchFamily="34" charset="0"/>
                <a:cs typeface="Arial" panose="020B0604020202020204" pitchFamily="34" charset="0"/>
              </a:rPr>
              <a:t> </a:t>
            </a:r>
          </a:p>
          <a:p>
            <a:pPr marR="0" lvl="0">
              <a:lnSpc>
                <a:spcPct val="107000"/>
              </a:lnSpc>
              <a:spcBef>
                <a:spcPts val="0"/>
              </a:spcBef>
              <a:spcAft>
                <a:spcPts val="0"/>
              </a:spcAft>
            </a:pPr>
            <a:endParaRPr lang="en-GB" sz="1600" dirty="0">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Times New Roman" panose="02020603050405020304" pitchFamily="18" charset="0"/>
              <a:buChar char="-"/>
            </a:pPr>
            <a:r>
              <a:rPr lang="en-GB" sz="1600" b="1" dirty="0">
                <a:effectLst/>
                <a:latin typeface="Times New Roman" panose="02020603050405020304" pitchFamily="18" charset="0"/>
                <a:ea typeface="Calibri" panose="020F0502020204030204" pitchFamily="34" charset="0"/>
              </a:rPr>
              <a:t>paste the link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3" name="Google Shape;823;p61"/>
          <p:cNvGrpSpPr/>
          <p:nvPr/>
        </p:nvGrpSpPr>
        <p:grpSpPr>
          <a:xfrm>
            <a:off x="3353612" y="3634041"/>
            <a:ext cx="1279347" cy="1448766"/>
            <a:chOff x="3394455" y="1350475"/>
            <a:chExt cx="1256918" cy="1423367"/>
          </a:xfrm>
        </p:grpSpPr>
        <p:grpSp>
          <p:nvGrpSpPr>
            <p:cNvPr id="824" name="Google Shape;824;p61"/>
            <p:cNvGrpSpPr/>
            <p:nvPr/>
          </p:nvGrpSpPr>
          <p:grpSpPr>
            <a:xfrm>
              <a:off x="4038345" y="1670748"/>
              <a:ext cx="86047" cy="63184"/>
              <a:chOff x="5640157" y="1480410"/>
              <a:chExt cx="86047" cy="63184"/>
            </a:xfrm>
          </p:grpSpPr>
          <p:sp>
            <p:nvSpPr>
              <p:cNvPr id="825" name="Google Shape;825;p61"/>
              <p:cNvSpPr/>
              <p:nvPr/>
            </p:nvSpPr>
            <p:spPr>
              <a:xfrm>
                <a:off x="5640157" y="1501338"/>
                <a:ext cx="86047" cy="42256"/>
              </a:xfrm>
              <a:custGeom>
                <a:avLst/>
                <a:gdLst/>
                <a:ahLst/>
                <a:cxnLst/>
                <a:rect l="l" t="t" r="r" b="b"/>
                <a:pathLst>
                  <a:path w="6669" h="3275" extrusionOk="0">
                    <a:moveTo>
                      <a:pt x="1" y="0"/>
                    </a:moveTo>
                    <a:lnTo>
                      <a:pt x="1" y="1652"/>
                    </a:lnTo>
                    <a:cubicBezTo>
                      <a:pt x="1" y="2548"/>
                      <a:pt x="1494" y="3275"/>
                      <a:pt x="3335" y="3275"/>
                    </a:cubicBezTo>
                    <a:cubicBezTo>
                      <a:pt x="5176" y="3275"/>
                      <a:pt x="6669" y="2548"/>
                      <a:pt x="6669" y="1652"/>
                    </a:cubicBezTo>
                    <a:lnTo>
                      <a:pt x="6669" y="0"/>
                    </a:lnTo>
                    <a:close/>
                  </a:path>
                </a:pathLst>
              </a:custGeom>
              <a:solidFill>
                <a:srgbClr val="FF5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1"/>
              <p:cNvSpPr/>
              <p:nvPr/>
            </p:nvSpPr>
            <p:spPr>
              <a:xfrm>
                <a:off x="5640157" y="1480410"/>
                <a:ext cx="86047" cy="41856"/>
              </a:xfrm>
              <a:custGeom>
                <a:avLst/>
                <a:gdLst/>
                <a:ahLst/>
                <a:cxnLst/>
                <a:rect l="l" t="t" r="r" b="b"/>
                <a:pathLst>
                  <a:path w="6669" h="3244" extrusionOk="0">
                    <a:moveTo>
                      <a:pt x="3335" y="1"/>
                    </a:moveTo>
                    <a:cubicBezTo>
                      <a:pt x="1494" y="1"/>
                      <a:pt x="1" y="726"/>
                      <a:pt x="1" y="1622"/>
                    </a:cubicBezTo>
                    <a:cubicBezTo>
                      <a:pt x="1" y="2518"/>
                      <a:pt x="1494" y="3243"/>
                      <a:pt x="3335" y="3243"/>
                    </a:cubicBezTo>
                    <a:cubicBezTo>
                      <a:pt x="5176" y="3243"/>
                      <a:pt x="6669" y="2518"/>
                      <a:pt x="6669" y="1622"/>
                    </a:cubicBezTo>
                    <a:cubicBezTo>
                      <a:pt x="6669" y="726"/>
                      <a:pt x="5176" y="1"/>
                      <a:pt x="3335" y="1"/>
                    </a:cubicBezTo>
                    <a:close/>
                  </a:path>
                </a:pathLst>
              </a:custGeom>
              <a:solidFill>
                <a:srgbClr val="FF9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 name="Google Shape;827;p61"/>
            <p:cNvGrpSpPr/>
            <p:nvPr/>
          </p:nvGrpSpPr>
          <p:grpSpPr>
            <a:xfrm>
              <a:off x="3394455" y="1382032"/>
              <a:ext cx="1256918" cy="1391810"/>
              <a:chOff x="4949577" y="1522253"/>
              <a:chExt cx="980435" cy="1085655"/>
            </a:xfrm>
          </p:grpSpPr>
          <p:sp>
            <p:nvSpPr>
              <p:cNvPr id="828" name="Google Shape;828;p61"/>
              <p:cNvSpPr/>
              <p:nvPr/>
            </p:nvSpPr>
            <p:spPr>
              <a:xfrm>
                <a:off x="4986994" y="2053759"/>
                <a:ext cx="943018" cy="554149"/>
              </a:xfrm>
              <a:custGeom>
                <a:avLst/>
                <a:gdLst/>
                <a:ahLst/>
                <a:cxnLst/>
                <a:rect l="l" t="t" r="r" b="b"/>
                <a:pathLst>
                  <a:path w="73088" h="42949" extrusionOk="0">
                    <a:moveTo>
                      <a:pt x="57752" y="1"/>
                    </a:moveTo>
                    <a:cubicBezTo>
                      <a:pt x="57108" y="1"/>
                      <a:pt x="56464" y="167"/>
                      <a:pt x="55887" y="501"/>
                    </a:cubicBezTo>
                    <a:lnTo>
                      <a:pt x="1163" y="32096"/>
                    </a:lnTo>
                    <a:cubicBezTo>
                      <a:pt x="1" y="32768"/>
                      <a:pt x="1" y="34445"/>
                      <a:pt x="1163" y="35117"/>
                    </a:cubicBezTo>
                    <a:lnTo>
                      <a:pt x="14093" y="42581"/>
                    </a:lnTo>
                    <a:cubicBezTo>
                      <a:pt x="14517" y="42826"/>
                      <a:pt x="14989" y="42948"/>
                      <a:pt x="15462" y="42948"/>
                    </a:cubicBezTo>
                    <a:cubicBezTo>
                      <a:pt x="15935" y="42948"/>
                      <a:pt x="16408" y="42826"/>
                      <a:pt x="16832" y="42581"/>
                    </a:cubicBezTo>
                    <a:lnTo>
                      <a:pt x="71822" y="10835"/>
                    </a:lnTo>
                    <a:cubicBezTo>
                      <a:pt x="73088" y="10103"/>
                      <a:pt x="73088" y="8277"/>
                      <a:pt x="71822" y="7547"/>
                    </a:cubicBezTo>
                    <a:lnTo>
                      <a:pt x="59618" y="501"/>
                    </a:lnTo>
                    <a:cubicBezTo>
                      <a:pt x="59041" y="167"/>
                      <a:pt x="58397" y="1"/>
                      <a:pt x="57752"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1"/>
              <p:cNvSpPr/>
              <p:nvPr/>
            </p:nvSpPr>
            <p:spPr>
              <a:xfrm>
                <a:off x="4953202" y="2050211"/>
                <a:ext cx="935302" cy="554137"/>
              </a:xfrm>
              <a:custGeom>
                <a:avLst/>
                <a:gdLst/>
                <a:ahLst/>
                <a:cxnLst/>
                <a:rect l="l" t="t" r="r" b="b"/>
                <a:pathLst>
                  <a:path w="72490" h="42948" extrusionOk="0">
                    <a:moveTo>
                      <a:pt x="57471" y="1"/>
                    </a:moveTo>
                    <a:cubicBezTo>
                      <a:pt x="56827" y="1"/>
                      <a:pt x="56182" y="168"/>
                      <a:pt x="55605" y="501"/>
                    </a:cubicBezTo>
                    <a:lnTo>
                      <a:pt x="3504" y="30582"/>
                    </a:lnTo>
                    <a:lnTo>
                      <a:pt x="13" y="30713"/>
                    </a:lnTo>
                    <a:lnTo>
                      <a:pt x="13" y="33562"/>
                    </a:lnTo>
                    <a:lnTo>
                      <a:pt x="15" y="33563"/>
                    </a:lnTo>
                    <a:cubicBezTo>
                      <a:pt x="1" y="34165"/>
                      <a:pt x="286" y="34773"/>
                      <a:pt x="882" y="35116"/>
                    </a:cubicBezTo>
                    <a:lnTo>
                      <a:pt x="13812" y="42580"/>
                    </a:lnTo>
                    <a:cubicBezTo>
                      <a:pt x="14236" y="42825"/>
                      <a:pt x="14708" y="42947"/>
                      <a:pt x="15181" y="42947"/>
                    </a:cubicBezTo>
                    <a:cubicBezTo>
                      <a:pt x="15654" y="42947"/>
                      <a:pt x="16127" y="42825"/>
                      <a:pt x="16550" y="42580"/>
                    </a:cubicBezTo>
                    <a:lnTo>
                      <a:pt x="71541" y="10834"/>
                    </a:lnTo>
                    <a:cubicBezTo>
                      <a:pt x="72161" y="10476"/>
                      <a:pt x="72473" y="9854"/>
                      <a:pt x="72485" y="9227"/>
                    </a:cubicBezTo>
                    <a:lnTo>
                      <a:pt x="72490" y="9225"/>
                    </a:lnTo>
                    <a:lnTo>
                      <a:pt x="72490" y="6499"/>
                    </a:lnTo>
                    <a:lnTo>
                      <a:pt x="70826" y="7135"/>
                    </a:lnTo>
                    <a:lnTo>
                      <a:pt x="59337" y="501"/>
                    </a:lnTo>
                    <a:cubicBezTo>
                      <a:pt x="58759" y="168"/>
                      <a:pt x="58115" y="1"/>
                      <a:pt x="57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1"/>
              <p:cNvSpPr/>
              <p:nvPr/>
            </p:nvSpPr>
            <p:spPr>
              <a:xfrm>
                <a:off x="4953202" y="2356529"/>
                <a:ext cx="198105" cy="247754"/>
              </a:xfrm>
              <a:custGeom>
                <a:avLst/>
                <a:gdLst/>
                <a:ahLst/>
                <a:cxnLst/>
                <a:rect l="l" t="t" r="r" b="b"/>
                <a:pathLst>
                  <a:path w="15354" h="19202" extrusionOk="0">
                    <a:moveTo>
                      <a:pt x="15353" y="0"/>
                    </a:moveTo>
                    <a:lnTo>
                      <a:pt x="3504" y="6841"/>
                    </a:lnTo>
                    <a:lnTo>
                      <a:pt x="13" y="6586"/>
                    </a:lnTo>
                    <a:lnTo>
                      <a:pt x="13" y="9821"/>
                    </a:lnTo>
                    <a:lnTo>
                      <a:pt x="15" y="9822"/>
                    </a:lnTo>
                    <a:cubicBezTo>
                      <a:pt x="1" y="10424"/>
                      <a:pt x="286" y="11032"/>
                      <a:pt x="882" y="11375"/>
                    </a:cubicBezTo>
                    <a:lnTo>
                      <a:pt x="13812" y="18839"/>
                    </a:lnTo>
                    <a:cubicBezTo>
                      <a:pt x="14226" y="19077"/>
                      <a:pt x="14694" y="19202"/>
                      <a:pt x="15170" y="19202"/>
                    </a:cubicBezTo>
                    <a:cubicBezTo>
                      <a:pt x="15231" y="19202"/>
                      <a:pt x="15292" y="19200"/>
                      <a:pt x="15353" y="19195"/>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1"/>
              <p:cNvSpPr/>
              <p:nvPr/>
            </p:nvSpPr>
            <p:spPr>
              <a:xfrm>
                <a:off x="4949577" y="2006987"/>
                <a:ext cx="943018" cy="554124"/>
              </a:xfrm>
              <a:custGeom>
                <a:avLst/>
                <a:gdLst/>
                <a:ahLst/>
                <a:cxnLst/>
                <a:rect l="l" t="t" r="r" b="b"/>
                <a:pathLst>
                  <a:path w="73088" h="42947" extrusionOk="0">
                    <a:moveTo>
                      <a:pt x="57752" y="1"/>
                    </a:moveTo>
                    <a:cubicBezTo>
                      <a:pt x="57108" y="1"/>
                      <a:pt x="56463" y="167"/>
                      <a:pt x="55886" y="501"/>
                    </a:cubicBezTo>
                    <a:lnTo>
                      <a:pt x="1163" y="32096"/>
                    </a:lnTo>
                    <a:cubicBezTo>
                      <a:pt x="0" y="32766"/>
                      <a:pt x="0" y="34445"/>
                      <a:pt x="1163" y="35116"/>
                    </a:cubicBezTo>
                    <a:lnTo>
                      <a:pt x="14093" y="42580"/>
                    </a:lnTo>
                    <a:cubicBezTo>
                      <a:pt x="14517" y="42825"/>
                      <a:pt x="14989" y="42947"/>
                      <a:pt x="15462" y="42947"/>
                    </a:cubicBezTo>
                    <a:cubicBezTo>
                      <a:pt x="15935" y="42947"/>
                      <a:pt x="16408" y="42825"/>
                      <a:pt x="16831" y="42580"/>
                    </a:cubicBezTo>
                    <a:lnTo>
                      <a:pt x="71822" y="10833"/>
                    </a:lnTo>
                    <a:cubicBezTo>
                      <a:pt x="73087" y="10103"/>
                      <a:pt x="73087" y="8277"/>
                      <a:pt x="71822" y="7547"/>
                    </a:cubicBezTo>
                    <a:lnTo>
                      <a:pt x="59618" y="501"/>
                    </a:lnTo>
                    <a:cubicBezTo>
                      <a:pt x="59040" y="167"/>
                      <a:pt x="58396" y="1"/>
                      <a:pt x="57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1"/>
              <p:cNvSpPr/>
              <p:nvPr/>
            </p:nvSpPr>
            <p:spPr>
              <a:xfrm>
                <a:off x="5160623" y="2133187"/>
                <a:ext cx="86047" cy="308228"/>
              </a:xfrm>
              <a:custGeom>
                <a:avLst/>
                <a:gdLst/>
                <a:ahLst/>
                <a:cxnLst/>
                <a:rect l="l" t="t" r="r" b="b"/>
                <a:pathLst>
                  <a:path w="6669" h="23889" extrusionOk="0">
                    <a:moveTo>
                      <a:pt x="6668" y="1"/>
                    </a:moveTo>
                    <a:lnTo>
                      <a:pt x="474" y="3578"/>
                    </a:lnTo>
                    <a:cubicBezTo>
                      <a:pt x="323" y="3663"/>
                      <a:pt x="165" y="3732"/>
                      <a:pt x="0" y="3788"/>
                    </a:cubicBezTo>
                    <a:lnTo>
                      <a:pt x="0" y="20389"/>
                    </a:lnTo>
                    <a:cubicBezTo>
                      <a:pt x="0" y="20407"/>
                      <a:pt x="5" y="20425"/>
                      <a:pt x="6" y="20443"/>
                    </a:cubicBezTo>
                    <a:cubicBezTo>
                      <a:pt x="5" y="20481"/>
                      <a:pt x="0" y="20518"/>
                      <a:pt x="0" y="20555"/>
                    </a:cubicBezTo>
                    <a:cubicBezTo>
                      <a:pt x="0" y="22395"/>
                      <a:pt x="1493" y="23888"/>
                      <a:pt x="3335" y="23888"/>
                    </a:cubicBezTo>
                    <a:cubicBezTo>
                      <a:pt x="5177" y="23888"/>
                      <a:pt x="6668" y="22395"/>
                      <a:pt x="6668" y="20555"/>
                    </a:cubicBezTo>
                    <a:cubicBezTo>
                      <a:pt x="6668" y="20518"/>
                      <a:pt x="6665" y="20481"/>
                      <a:pt x="6664" y="20443"/>
                    </a:cubicBezTo>
                    <a:cubicBezTo>
                      <a:pt x="6665" y="20425"/>
                      <a:pt x="6668" y="20407"/>
                      <a:pt x="6668" y="20389"/>
                    </a:cubicBezTo>
                    <a:lnTo>
                      <a:pt x="6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1"/>
              <p:cNvSpPr/>
              <p:nvPr/>
            </p:nvSpPr>
            <p:spPr>
              <a:xfrm>
                <a:off x="5324304" y="1863908"/>
                <a:ext cx="86060" cy="479152"/>
              </a:xfrm>
              <a:custGeom>
                <a:avLst/>
                <a:gdLst/>
                <a:ahLst/>
                <a:cxnLst/>
                <a:rect l="l" t="t" r="r" b="b"/>
                <a:pathLst>
                  <a:path w="6670" h="23589" extrusionOk="0">
                    <a:moveTo>
                      <a:pt x="6669" y="1"/>
                    </a:moveTo>
                    <a:lnTo>
                      <a:pt x="1" y="3851"/>
                    </a:lnTo>
                    <a:lnTo>
                      <a:pt x="1" y="20088"/>
                    </a:lnTo>
                    <a:cubicBezTo>
                      <a:pt x="1" y="20106"/>
                      <a:pt x="6" y="20124"/>
                      <a:pt x="7" y="20143"/>
                    </a:cubicBezTo>
                    <a:cubicBezTo>
                      <a:pt x="6" y="20181"/>
                      <a:pt x="1" y="20217"/>
                      <a:pt x="1" y="20254"/>
                    </a:cubicBezTo>
                    <a:cubicBezTo>
                      <a:pt x="1" y="22096"/>
                      <a:pt x="1494" y="23588"/>
                      <a:pt x="3336" y="23588"/>
                    </a:cubicBezTo>
                    <a:cubicBezTo>
                      <a:pt x="5176" y="23588"/>
                      <a:pt x="6669" y="22096"/>
                      <a:pt x="6669" y="20254"/>
                    </a:cubicBezTo>
                    <a:cubicBezTo>
                      <a:pt x="6669" y="20217"/>
                      <a:pt x="6664" y="20181"/>
                      <a:pt x="6664" y="20143"/>
                    </a:cubicBezTo>
                    <a:cubicBezTo>
                      <a:pt x="6664" y="20124"/>
                      <a:pt x="6669" y="20106"/>
                      <a:pt x="6669" y="20088"/>
                    </a:cubicBezTo>
                    <a:lnTo>
                      <a:pt x="6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1"/>
              <p:cNvSpPr/>
              <p:nvPr/>
            </p:nvSpPr>
            <p:spPr>
              <a:xfrm>
                <a:off x="5476476" y="1950861"/>
                <a:ext cx="86047" cy="303854"/>
              </a:xfrm>
              <a:custGeom>
                <a:avLst/>
                <a:gdLst/>
                <a:ahLst/>
                <a:cxnLst/>
                <a:rect l="l" t="t" r="r" b="b"/>
                <a:pathLst>
                  <a:path w="6669" h="23550" extrusionOk="0">
                    <a:moveTo>
                      <a:pt x="6667" y="0"/>
                    </a:moveTo>
                    <a:lnTo>
                      <a:pt x="0" y="3851"/>
                    </a:lnTo>
                    <a:lnTo>
                      <a:pt x="0" y="20049"/>
                    </a:lnTo>
                    <a:cubicBezTo>
                      <a:pt x="0" y="20069"/>
                      <a:pt x="4" y="20087"/>
                      <a:pt x="5" y="20105"/>
                    </a:cubicBezTo>
                    <a:cubicBezTo>
                      <a:pt x="4" y="20142"/>
                      <a:pt x="0" y="20178"/>
                      <a:pt x="0" y="20215"/>
                    </a:cubicBezTo>
                    <a:cubicBezTo>
                      <a:pt x="0" y="22057"/>
                      <a:pt x="1493" y="23550"/>
                      <a:pt x="3334" y="23550"/>
                    </a:cubicBezTo>
                    <a:cubicBezTo>
                      <a:pt x="5175" y="23550"/>
                      <a:pt x="6668" y="22057"/>
                      <a:pt x="6668" y="20215"/>
                    </a:cubicBezTo>
                    <a:cubicBezTo>
                      <a:pt x="6668" y="20178"/>
                      <a:pt x="6664" y="20142"/>
                      <a:pt x="6662" y="20105"/>
                    </a:cubicBezTo>
                    <a:cubicBezTo>
                      <a:pt x="6664" y="20087"/>
                      <a:pt x="6668" y="20069"/>
                      <a:pt x="6668" y="20049"/>
                    </a:cubicBezTo>
                    <a:lnTo>
                      <a:pt x="66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1"/>
              <p:cNvSpPr/>
              <p:nvPr/>
            </p:nvSpPr>
            <p:spPr>
              <a:xfrm>
                <a:off x="5640157" y="1856338"/>
                <a:ext cx="86047" cy="296009"/>
              </a:xfrm>
              <a:custGeom>
                <a:avLst/>
                <a:gdLst/>
                <a:ahLst/>
                <a:cxnLst/>
                <a:rect l="l" t="t" r="r" b="b"/>
                <a:pathLst>
                  <a:path w="6669" h="22942" extrusionOk="0">
                    <a:moveTo>
                      <a:pt x="6669" y="1"/>
                    </a:moveTo>
                    <a:lnTo>
                      <a:pt x="1" y="3851"/>
                    </a:lnTo>
                    <a:lnTo>
                      <a:pt x="1" y="19441"/>
                    </a:lnTo>
                    <a:cubicBezTo>
                      <a:pt x="1" y="19459"/>
                      <a:pt x="5" y="19478"/>
                      <a:pt x="7" y="19496"/>
                    </a:cubicBezTo>
                    <a:cubicBezTo>
                      <a:pt x="5" y="19533"/>
                      <a:pt x="1" y="19569"/>
                      <a:pt x="1" y="19606"/>
                    </a:cubicBezTo>
                    <a:cubicBezTo>
                      <a:pt x="1" y="21448"/>
                      <a:pt x="1494" y="22941"/>
                      <a:pt x="3335" y="22941"/>
                    </a:cubicBezTo>
                    <a:cubicBezTo>
                      <a:pt x="5176" y="22941"/>
                      <a:pt x="6669" y="21448"/>
                      <a:pt x="6669" y="19606"/>
                    </a:cubicBezTo>
                    <a:cubicBezTo>
                      <a:pt x="6669" y="19569"/>
                      <a:pt x="6665" y="19533"/>
                      <a:pt x="6664" y="19496"/>
                    </a:cubicBezTo>
                    <a:cubicBezTo>
                      <a:pt x="6665" y="19478"/>
                      <a:pt x="6669" y="19459"/>
                      <a:pt x="6669" y="19441"/>
                    </a:cubicBezTo>
                    <a:lnTo>
                      <a:pt x="6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1"/>
              <p:cNvSpPr/>
              <p:nvPr/>
            </p:nvSpPr>
            <p:spPr>
              <a:xfrm>
                <a:off x="4953202" y="1667935"/>
                <a:ext cx="935302" cy="554137"/>
              </a:xfrm>
              <a:custGeom>
                <a:avLst/>
                <a:gdLst/>
                <a:ahLst/>
                <a:cxnLst/>
                <a:rect l="l" t="t" r="r" b="b"/>
                <a:pathLst>
                  <a:path w="72490" h="42948" extrusionOk="0">
                    <a:moveTo>
                      <a:pt x="57471" y="0"/>
                    </a:moveTo>
                    <a:cubicBezTo>
                      <a:pt x="56827" y="0"/>
                      <a:pt x="56182" y="167"/>
                      <a:pt x="55605" y="500"/>
                    </a:cubicBezTo>
                    <a:lnTo>
                      <a:pt x="3504" y="30582"/>
                    </a:lnTo>
                    <a:lnTo>
                      <a:pt x="13" y="30712"/>
                    </a:lnTo>
                    <a:lnTo>
                      <a:pt x="13" y="33562"/>
                    </a:lnTo>
                    <a:lnTo>
                      <a:pt x="15" y="33563"/>
                    </a:lnTo>
                    <a:cubicBezTo>
                      <a:pt x="1" y="34165"/>
                      <a:pt x="286" y="34772"/>
                      <a:pt x="882" y="35116"/>
                    </a:cubicBezTo>
                    <a:lnTo>
                      <a:pt x="13812" y="42581"/>
                    </a:lnTo>
                    <a:cubicBezTo>
                      <a:pt x="14236" y="42825"/>
                      <a:pt x="14708" y="42948"/>
                      <a:pt x="15181" y="42948"/>
                    </a:cubicBezTo>
                    <a:cubicBezTo>
                      <a:pt x="15654" y="42948"/>
                      <a:pt x="16127" y="42825"/>
                      <a:pt x="16550" y="42581"/>
                    </a:cubicBezTo>
                    <a:lnTo>
                      <a:pt x="71541" y="10834"/>
                    </a:lnTo>
                    <a:cubicBezTo>
                      <a:pt x="72161" y="10476"/>
                      <a:pt x="72473" y="9854"/>
                      <a:pt x="72485" y="9227"/>
                    </a:cubicBezTo>
                    <a:lnTo>
                      <a:pt x="72490" y="9225"/>
                    </a:lnTo>
                    <a:lnTo>
                      <a:pt x="72490" y="6498"/>
                    </a:lnTo>
                    <a:lnTo>
                      <a:pt x="70826" y="7134"/>
                    </a:lnTo>
                    <a:lnTo>
                      <a:pt x="59337" y="500"/>
                    </a:lnTo>
                    <a:cubicBezTo>
                      <a:pt x="58759" y="167"/>
                      <a:pt x="58115" y="0"/>
                      <a:pt x="5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1"/>
              <p:cNvSpPr/>
              <p:nvPr/>
            </p:nvSpPr>
            <p:spPr>
              <a:xfrm>
                <a:off x="4953202" y="1974254"/>
                <a:ext cx="198105" cy="247754"/>
              </a:xfrm>
              <a:custGeom>
                <a:avLst/>
                <a:gdLst/>
                <a:ahLst/>
                <a:cxnLst/>
                <a:rect l="l" t="t" r="r" b="b"/>
                <a:pathLst>
                  <a:path w="15354" h="19202" extrusionOk="0">
                    <a:moveTo>
                      <a:pt x="15353" y="0"/>
                    </a:moveTo>
                    <a:lnTo>
                      <a:pt x="3504" y="6841"/>
                    </a:lnTo>
                    <a:lnTo>
                      <a:pt x="13" y="6971"/>
                    </a:lnTo>
                    <a:lnTo>
                      <a:pt x="13" y="9821"/>
                    </a:lnTo>
                    <a:lnTo>
                      <a:pt x="15" y="9822"/>
                    </a:lnTo>
                    <a:cubicBezTo>
                      <a:pt x="1" y="10424"/>
                      <a:pt x="286" y="11031"/>
                      <a:pt x="882" y="11375"/>
                    </a:cubicBezTo>
                    <a:lnTo>
                      <a:pt x="13812" y="18840"/>
                    </a:lnTo>
                    <a:cubicBezTo>
                      <a:pt x="14227" y="19078"/>
                      <a:pt x="14697" y="19202"/>
                      <a:pt x="15175" y="19202"/>
                    </a:cubicBezTo>
                    <a:cubicBezTo>
                      <a:pt x="15234" y="19202"/>
                      <a:pt x="15294" y="19200"/>
                      <a:pt x="15353" y="19196"/>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1"/>
              <p:cNvSpPr/>
              <p:nvPr/>
            </p:nvSpPr>
            <p:spPr>
              <a:xfrm>
                <a:off x="4949577" y="1629950"/>
                <a:ext cx="943018" cy="554137"/>
              </a:xfrm>
              <a:custGeom>
                <a:avLst/>
                <a:gdLst/>
                <a:ahLst/>
                <a:cxnLst/>
                <a:rect l="l" t="t" r="r" b="b"/>
                <a:pathLst>
                  <a:path w="73088" h="42948" extrusionOk="0">
                    <a:moveTo>
                      <a:pt x="57752" y="0"/>
                    </a:moveTo>
                    <a:cubicBezTo>
                      <a:pt x="57108" y="0"/>
                      <a:pt x="56463" y="167"/>
                      <a:pt x="55886" y="500"/>
                    </a:cubicBezTo>
                    <a:lnTo>
                      <a:pt x="1163" y="32096"/>
                    </a:lnTo>
                    <a:cubicBezTo>
                      <a:pt x="0" y="32766"/>
                      <a:pt x="0" y="34445"/>
                      <a:pt x="1163" y="35116"/>
                    </a:cubicBezTo>
                    <a:lnTo>
                      <a:pt x="14093" y="42581"/>
                    </a:lnTo>
                    <a:cubicBezTo>
                      <a:pt x="14517" y="42825"/>
                      <a:pt x="14989" y="42948"/>
                      <a:pt x="15462" y="42948"/>
                    </a:cubicBezTo>
                    <a:cubicBezTo>
                      <a:pt x="15935" y="42948"/>
                      <a:pt x="16408" y="42825"/>
                      <a:pt x="16831" y="42581"/>
                    </a:cubicBezTo>
                    <a:lnTo>
                      <a:pt x="71822" y="10833"/>
                    </a:lnTo>
                    <a:cubicBezTo>
                      <a:pt x="73087" y="10103"/>
                      <a:pt x="73087" y="8277"/>
                      <a:pt x="71822" y="7545"/>
                    </a:cubicBezTo>
                    <a:lnTo>
                      <a:pt x="59618" y="500"/>
                    </a:lnTo>
                    <a:cubicBezTo>
                      <a:pt x="59040" y="167"/>
                      <a:pt x="58396" y="0"/>
                      <a:pt x="5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1"/>
              <p:cNvSpPr/>
              <p:nvPr/>
            </p:nvSpPr>
            <p:spPr>
              <a:xfrm>
                <a:off x="5295983" y="1896245"/>
                <a:ext cx="142740" cy="69428"/>
              </a:xfrm>
              <a:custGeom>
                <a:avLst/>
                <a:gdLst/>
                <a:ahLst/>
                <a:cxnLst/>
                <a:rect l="l" t="t" r="r" b="b"/>
                <a:pathLst>
                  <a:path w="11063" h="5381" extrusionOk="0">
                    <a:moveTo>
                      <a:pt x="5531" y="0"/>
                    </a:moveTo>
                    <a:cubicBezTo>
                      <a:pt x="2476" y="0"/>
                      <a:pt x="0" y="1204"/>
                      <a:pt x="0" y="2690"/>
                    </a:cubicBezTo>
                    <a:cubicBezTo>
                      <a:pt x="0" y="4176"/>
                      <a:pt x="2476" y="5381"/>
                      <a:pt x="5531" y="5381"/>
                    </a:cubicBezTo>
                    <a:cubicBezTo>
                      <a:pt x="8585" y="5381"/>
                      <a:pt x="11062" y="4176"/>
                      <a:pt x="11062" y="2690"/>
                    </a:cubicBezTo>
                    <a:cubicBezTo>
                      <a:pt x="11062" y="1204"/>
                      <a:pt x="8585" y="0"/>
                      <a:pt x="5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1"/>
              <p:cNvSpPr/>
              <p:nvPr/>
            </p:nvSpPr>
            <p:spPr>
              <a:xfrm>
                <a:off x="5448116" y="1818340"/>
                <a:ext cx="142727" cy="69441"/>
              </a:xfrm>
              <a:custGeom>
                <a:avLst/>
                <a:gdLst/>
                <a:ahLst/>
                <a:cxnLst/>
                <a:rect l="l" t="t" r="r" b="b"/>
                <a:pathLst>
                  <a:path w="11062" h="5382" extrusionOk="0">
                    <a:moveTo>
                      <a:pt x="5532" y="1"/>
                    </a:moveTo>
                    <a:cubicBezTo>
                      <a:pt x="2476" y="1"/>
                      <a:pt x="0" y="1205"/>
                      <a:pt x="0" y="2690"/>
                    </a:cubicBezTo>
                    <a:cubicBezTo>
                      <a:pt x="0" y="4176"/>
                      <a:pt x="2476" y="5381"/>
                      <a:pt x="5532" y="5381"/>
                    </a:cubicBezTo>
                    <a:cubicBezTo>
                      <a:pt x="6998" y="5381"/>
                      <a:pt x="8405" y="5098"/>
                      <a:pt x="9442" y="4593"/>
                    </a:cubicBezTo>
                    <a:cubicBezTo>
                      <a:pt x="10480" y="4089"/>
                      <a:pt x="11062" y="3404"/>
                      <a:pt x="11062" y="2690"/>
                    </a:cubicBezTo>
                    <a:cubicBezTo>
                      <a:pt x="11062" y="1977"/>
                      <a:pt x="10480" y="1294"/>
                      <a:pt x="9442" y="789"/>
                    </a:cubicBezTo>
                    <a:cubicBezTo>
                      <a:pt x="8405" y="284"/>
                      <a:pt x="6998" y="1"/>
                      <a:pt x="5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1"/>
              <p:cNvSpPr/>
              <p:nvPr/>
            </p:nvSpPr>
            <p:spPr>
              <a:xfrm>
                <a:off x="5611810" y="1731880"/>
                <a:ext cx="142753" cy="69428"/>
              </a:xfrm>
              <a:custGeom>
                <a:avLst/>
                <a:gdLst/>
                <a:ahLst/>
                <a:cxnLst/>
                <a:rect l="l" t="t" r="r" b="b"/>
                <a:pathLst>
                  <a:path w="11064" h="5381" extrusionOk="0">
                    <a:moveTo>
                      <a:pt x="5532" y="0"/>
                    </a:moveTo>
                    <a:cubicBezTo>
                      <a:pt x="2477" y="0"/>
                      <a:pt x="1" y="1204"/>
                      <a:pt x="1" y="2690"/>
                    </a:cubicBezTo>
                    <a:cubicBezTo>
                      <a:pt x="1" y="4175"/>
                      <a:pt x="2477" y="5380"/>
                      <a:pt x="5532" y="5380"/>
                    </a:cubicBezTo>
                    <a:cubicBezTo>
                      <a:pt x="6999" y="5380"/>
                      <a:pt x="8405" y="5096"/>
                      <a:pt x="9443" y="4593"/>
                    </a:cubicBezTo>
                    <a:cubicBezTo>
                      <a:pt x="10481" y="4088"/>
                      <a:pt x="11064" y="3403"/>
                      <a:pt x="11064" y="2690"/>
                    </a:cubicBezTo>
                    <a:cubicBezTo>
                      <a:pt x="11064" y="1976"/>
                      <a:pt x="10481" y="1291"/>
                      <a:pt x="9443" y="788"/>
                    </a:cubicBezTo>
                    <a:cubicBezTo>
                      <a:pt x="8405" y="283"/>
                      <a:pt x="6999" y="0"/>
                      <a:pt x="5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1"/>
              <p:cNvSpPr/>
              <p:nvPr/>
            </p:nvSpPr>
            <p:spPr>
              <a:xfrm>
                <a:off x="5132276" y="1996975"/>
                <a:ext cx="28360" cy="55326"/>
              </a:xfrm>
              <a:custGeom>
                <a:avLst/>
                <a:gdLst/>
                <a:ahLst/>
                <a:cxnLst/>
                <a:rect l="l" t="t" r="r" b="b"/>
                <a:pathLst>
                  <a:path w="2198" h="4288" extrusionOk="0">
                    <a:moveTo>
                      <a:pt x="2197" y="1"/>
                    </a:moveTo>
                    <a:cubicBezTo>
                      <a:pt x="866" y="492"/>
                      <a:pt x="0" y="1268"/>
                      <a:pt x="0" y="2144"/>
                    </a:cubicBezTo>
                    <a:cubicBezTo>
                      <a:pt x="0" y="3020"/>
                      <a:pt x="865" y="3796"/>
                      <a:pt x="2197" y="4288"/>
                    </a:cubicBezTo>
                    <a:lnTo>
                      <a:pt x="2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1"/>
              <p:cNvSpPr/>
              <p:nvPr/>
            </p:nvSpPr>
            <p:spPr>
              <a:xfrm>
                <a:off x="5246657" y="1996975"/>
                <a:ext cx="28373" cy="55313"/>
              </a:xfrm>
              <a:custGeom>
                <a:avLst/>
                <a:gdLst/>
                <a:ahLst/>
                <a:cxnLst/>
                <a:rect l="l" t="t" r="r" b="b"/>
                <a:pathLst>
                  <a:path w="2199" h="4287" extrusionOk="0">
                    <a:moveTo>
                      <a:pt x="0" y="1"/>
                    </a:moveTo>
                    <a:lnTo>
                      <a:pt x="0" y="4286"/>
                    </a:lnTo>
                    <a:cubicBezTo>
                      <a:pt x="1334" y="3796"/>
                      <a:pt x="2198" y="3020"/>
                      <a:pt x="2198" y="2144"/>
                    </a:cubicBezTo>
                    <a:cubicBezTo>
                      <a:pt x="2198" y="1268"/>
                      <a:pt x="1334" y="49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1"/>
              <p:cNvSpPr/>
              <p:nvPr/>
            </p:nvSpPr>
            <p:spPr>
              <a:xfrm>
                <a:off x="5160623" y="1766033"/>
                <a:ext cx="86047" cy="42256"/>
              </a:xfrm>
              <a:custGeom>
                <a:avLst/>
                <a:gdLst/>
                <a:ahLst/>
                <a:cxnLst/>
                <a:rect l="l" t="t" r="r" b="b"/>
                <a:pathLst>
                  <a:path w="6669" h="3275" extrusionOk="0">
                    <a:moveTo>
                      <a:pt x="0" y="1"/>
                    </a:moveTo>
                    <a:lnTo>
                      <a:pt x="0" y="1653"/>
                    </a:lnTo>
                    <a:cubicBezTo>
                      <a:pt x="0" y="2549"/>
                      <a:pt x="1493" y="3274"/>
                      <a:pt x="3335" y="3274"/>
                    </a:cubicBezTo>
                    <a:cubicBezTo>
                      <a:pt x="5177"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61"/>
              <p:cNvSpPr/>
              <p:nvPr/>
            </p:nvSpPr>
            <p:spPr>
              <a:xfrm>
                <a:off x="5160623" y="1745105"/>
                <a:ext cx="86047" cy="41856"/>
              </a:xfrm>
              <a:custGeom>
                <a:avLst/>
                <a:gdLst/>
                <a:ahLst/>
                <a:cxnLst/>
                <a:rect l="l" t="t" r="r" b="b"/>
                <a:pathLst>
                  <a:path w="6669" h="3244" extrusionOk="0">
                    <a:moveTo>
                      <a:pt x="3335" y="0"/>
                    </a:moveTo>
                    <a:cubicBezTo>
                      <a:pt x="1493" y="0"/>
                      <a:pt x="0" y="727"/>
                      <a:pt x="0" y="1623"/>
                    </a:cubicBezTo>
                    <a:cubicBezTo>
                      <a:pt x="0" y="2517"/>
                      <a:pt x="1493" y="3244"/>
                      <a:pt x="3335" y="3244"/>
                    </a:cubicBezTo>
                    <a:cubicBezTo>
                      <a:pt x="5177" y="3244"/>
                      <a:pt x="6668" y="2517"/>
                      <a:pt x="6668" y="1623"/>
                    </a:cubicBezTo>
                    <a:cubicBezTo>
                      <a:pt x="6668" y="727"/>
                      <a:pt x="5177" y="0"/>
                      <a:pt x="3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61"/>
              <p:cNvSpPr/>
              <p:nvPr/>
            </p:nvSpPr>
            <p:spPr>
              <a:xfrm>
                <a:off x="5160623" y="1936191"/>
                <a:ext cx="86047" cy="41843"/>
              </a:xfrm>
              <a:custGeom>
                <a:avLst/>
                <a:gdLst/>
                <a:ahLst/>
                <a:cxnLst/>
                <a:rect l="l" t="t" r="r" b="b"/>
                <a:pathLst>
                  <a:path w="6669" h="3243" extrusionOk="0">
                    <a:moveTo>
                      <a:pt x="3335" y="1"/>
                    </a:moveTo>
                    <a:cubicBezTo>
                      <a:pt x="1493" y="1"/>
                      <a:pt x="0" y="726"/>
                      <a:pt x="0" y="1622"/>
                    </a:cubicBezTo>
                    <a:cubicBezTo>
                      <a:pt x="0" y="2517"/>
                      <a:pt x="1493" y="3243"/>
                      <a:pt x="3335" y="3243"/>
                    </a:cubicBezTo>
                    <a:cubicBezTo>
                      <a:pt x="5177" y="3243"/>
                      <a:pt x="6668" y="2517"/>
                      <a:pt x="6668" y="1622"/>
                    </a:cubicBezTo>
                    <a:cubicBezTo>
                      <a:pt x="6668" y="726"/>
                      <a:pt x="5177"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61"/>
              <p:cNvSpPr/>
              <p:nvPr/>
            </p:nvSpPr>
            <p:spPr>
              <a:xfrm>
                <a:off x="5160623" y="1786948"/>
                <a:ext cx="86047" cy="170171"/>
              </a:xfrm>
              <a:custGeom>
                <a:avLst/>
                <a:gdLst/>
                <a:ahLst/>
                <a:cxnLst/>
                <a:rect l="l" t="t" r="r" b="b"/>
                <a:pathLst>
                  <a:path w="6669" h="13189" extrusionOk="0">
                    <a:moveTo>
                      <a:pt x="0" y="1"/>
                    </a:moveTo>
                    <a:lnTo>
                      <a:pt x="0" y="13189"/>
                    </a:lnTo>
                    <a:cubicBezTo>
                      <a:pt x="0" y="12293"/>
                      <a:pt x="1493" y="11568"/>
                      <a:pt x="3335" y="11568"/>
                    </a:cubicBezTo>
                    <a:cubicBezTo>
                      <a:pt x="5177" y="11568"/>
                      <a:pt x="6668" y="12293"/>
                      <a:pt x="6668" y="13189"/>
                    </a:cubicBezTo>
                    <a:lnTo>
                      <a:pt x="6668" y="1"/>
                    </a:lnTo>
                    <a:cubicBezTo>
                      <a:pt x="6668" y="913"/>
                      <a:pt x="5177" y="1653"/>
                      <a:pt x="3335" y="1653"/>
                    </a:cubicBezTo>
                    <a:cubicBezTo>
                      <a:pt x="1493" y="1653"/>
                      <a:pt x="0" y="913"/>
                      <a:pt x="0"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61"/>
              <p:cNvSpPr/>
              <p:nvPr/>
            </p:nvSpPr>
            <p:spPr>
              <a:xfrm>
                <a:off x="5160623" y="1957106"/>
                <a:ext cx="86047" cy="102252"/>
              </a:xfrm>
              <a:custGeom>
                <a:avLst/>
                <a:gdLst/>
                <a:ahLst/>
                <a:cxnLst/>
                <a:rect l="l" t="t" r="r" b="b"/>
                <a:pathLst>
                  <a:path w="6669" h="7925" extrusionOk="0">
                    <a:moveTo>
                      <a:pt x="0" y="1"/>
                    </a:moveTo>
                    <a:lnTo>
                      <a:pt x="0" y="7376"/>
                    </a:lnTo>
                    <a:cubicBezTo>
                      <a:pt x="928" y="7719"/>
                      <a:pt x="2081" y="7924"/>
                      <a:pt x="3335" y="7924"/>
                    </a:cubicBezTo>
                    <a:cubicBezTo>
                      <a:pt x="4589" y="7924"/>
                      <a:pt x="5742" y="7719"/>
                      <a:pt x="6668" y="7376"/>
                    </a:cubicBezTo>
                    <a:lnTo>
                      <a:pt x="6668" y="1"/>
                    </a:lnTo>
                    <a:cubicBezTo>
                      <a:pt x="6668" y="896"/>
                      <a:pt x="5177" y="1622"/>
                      <a:pt x="3335" y="1622"/>
                    </a:cubicBezTo>
                    <a:cubicBezTo>
                      <a:pt x="1493" y="1622"/>
                      <a:pt x="0" y="89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61"/>
              <p:cNvSpPr/>
              <p:nvPr/>
            </p:nvSpPr>
            <p:spPr>
              <a:xfrm>
                <a:off x="5324304" y="1893549"/>
                <a:ext cx="86060" cy="74164"/>
              </a:xfrm>
              <a:custGeom>
                <a:avLst/>
                <a:gdLst/>
                <a:ahLst/>
                <a:cxnLst/>
                <a:rect l="l" t="t" r="r" b="b"/>
                <a:pathLst>
                  <a:path w="6670" h="5381" extrusionOk="0">
                    <a:moveTo>
                      <a:pt x="3336" y="0"/>
                    </a:moveTo>
                    <a:cubicBezTo>
                      <a:pt x="2081" y="0"/>
                      <a:pt x="929" y="205"/>
                      <a:pt x="1" y="547"/>
                    </a:cubicBezTo>
                    <a:lnTo>
                      <a:pt x="1" y="4833"/>
                    </a:lnTo>
                    <a:cubicBezTo>
                      <a:pt x="929" y="5176"/>
                      <a:pt x="2081" y="5381"/>
                      <a:pt x="3336" y="5381"/>
                    </a:cubicBezTo>
                    <a:cubicBezTo>
                      <a:pt x="4589" y="5381"/>
                      <a:pt x="5741" y="5176"/>
                      <a:pt x="6669" y="4833"/>
                    </a:cubicBezTo>
                    <a:lnTo>
                      <a:pt x="6669" y="547"/>
                    </a:lnTo>
                    <a:cubicBezTo>
                      <a:pt x="5741" y="205"/>
                      <a:pt x="4589" y="0"/>
                      <a:pt x="3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61"/>
              <p:cNvSpPr/>
              <p:nvPr/>
            </p:nvSpPr>
            <p:spPr>
              <a:xfrm>
                <a:off x="5324304" y="1672799"/>
                <a:ext cx="86060" cy="42269"/>
              </a:xfrm>
              <a:custGeom>
                <a:avLst/>
                <a:gdLst/>
                <a:ahLst/>
                <a:cxnLst/>
                <a:rect l="l" t="t" r="r" b="b"/>
                <a:pathLst>
                  <a:path w="6670" h="3276" extrusionOk="0">
                    <a:moveTo>
                      <a:pt x="1" y="1"/>
                    </a:moveTo>
                    <a:lnTo>
                      <a:pt x="1" y="1654"/>
                    </a:lnTo>
                    <a:cubicBezTo>
                      <a:pt x="1" y="2549"/>
                      <a:pt x="1494" y="3276"/>
                      <a:pt x="3336" y="3276"/>
                    </a:cubicBezTo>
                    <a:cubicBezTo>
                      <a:pt x="5176" y="3276"/>
                      <a:pt x="6669" y="2549"/>
                      <a:pt x="6669" y="1654"/>
                    </a:cubicBezTo>
                    <a:lnTo>
                      <a:pt x="6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1"/>
              <p:cNvSpPr/>
              <p:nvPr/>
            </p:nvSpPr>
            <p:spPr>
              <a:xfrm>
                <a:off x="5324304" y="1651885"/>
                <a:ext cx="86060" cy="41869"/>
              </a:xfrm>
              <a:custGeom>
                <a:avLst/>
                <a:gdLst/>
                <a:ahLst/>
                <a:cxnLst/>
                <a:rect l="l" t="t" r="r" b="b"/>
                <a:pathLst>
                  <a:path w="6670" h="3245" extrusionOk="0">
                    <a:moveTo>
                      <a:pt x="3336" y="1"/>
                    </a:moveTo>
                    <a:cubicBezTo>
                      <a:pt x="1494" y="1"/>
                      <a:pt x="1" y="727"/>
                      <a:pt x="1" y="1622"/>
                    </a:cubicBezTo>
                    <a:cubicBezTo>
                      <a:pt x="1" y="2518"/>
                      <a:pt x="1494" y="3244"/>
                      <a:pt x="3336" y="3244"/>
                    </a:cubicBezTo>
                    <a:cubicBezTo>
                      <a:pt x="5176" y="3244"/>
                      <a:pt x="6669" y="2518"/>
                      <a:pt x="6669" y="1622"/>
                    </a:cubicBezTo>
                    <a:cubicBezTo>
                      <a:pt x="6669" y="727"/>
                      <a:pt x="5176" y="1"/>
                      <a:pt x="3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61"/>
              <p:cNvSpPr/>
              <p:nvPr/>
            </p:nvSpPr>
            <p:spPr>
              <a:xfrm>
                <a:off x="5324304" y="1842971"/>
                <a:ext cx="86060" cy="41856"/>
              </a:xfrm>
              <a:custGeom>
                <a:avLst/>
                <a:gdLst/>
                <a:ahLst/>
                <a:cxnLst/>
                <a:rect l="l" t="t" r="r" b="b"/>
                <a:pathLst>
                  <a:path w="6670" h="3244" extrusionOk="0">
                    <a:moveTo>
                      <a:pt x="3336" y="1"/>
                    </a:moveTo>
                    <a:cubicBezTo>
                      <a:pt x="1494" y="1"/>
                      <a:pt x="1" y="726"/>
                      <a:pt x="1" y="1622"/>
                    </a:cubicBezTo>
                    <a:cubicBezTo>
                      <a:pt x="1" y="2518"/>
                      <a:pt x="1494" y="3243"/>
                      <a:pt x="3336" y="3243"/>
                    </a:cubicBezTo>
                    <a:cubicBezTo>
                      <a:pt x="5176" y="3243"/>
                      <a:pt x="6669" y="2518"/>
                      <a:pt x="6669" y="1622"/>
                    </a:cubicBezTo>
                    <a:cubicBezTo>
                      <a:pt x="6669" y="726"/>
                      <a:pt x="5176"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61"/>
              <p:cNvSpPr/>
              <p:nvPr/>
            </p:nvSpPr>
            <p:spPr>
              <a:xfrm>
                <a:off x="5324304" y="1693740"/>
                <a:ext cx="86060" cy="170171"/>
              </a:xfrm>
              <a:custGeom>
                <a:avLst/>
                <a:gdLst/>
                <a:ahLst/>
                <a:cxnLst/>
                <a:rect l="l" t="t" r="r" b="b"/>
                <a:pathLst>
                  <a:path w="6670" h="13189" extrusionOk="0">
                    <a:moveTo>
                      <a:pt x="1" y="0"/>
                    </a:moveTo>
                    <a:lnTo>
                      <a:pt x="1" y="13188"/>
                    </a:lnTo>
                    <a:cubicBezTo>
                      <a:pt x="1" y="12292"/>
                      <a:pt x="1494" y="11567"/>
                      <a:pt x="3336" y="11567"/>
                    </a:cubicBezTo>
                    <a:cubicBezTo>
                      <a:pt x="5176" y="11567"/>
                      <a:pt x="6669" y="12292"/>
                      <a:pt x="6669" y="13188"/>
                    </a:cubicBezTo>
                    <a:lnTo>
                      <a:pt x="6669" y="0"/>
                    </a:lnTo>
                    <a:cubicBezTo>
                      <a:pt x="6669" y="913"/>
                      <a:pt x="5176" y="1653"/>
                      <a:pt x="3336" y="1653"/>
                    </a:cubicBezTo>
                    <a:cubicBezTo>
                      <a:pt x="1494" y="1653"/>
                      <a:pt x="1" y="913"/>
                      <a:pt x="1"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61"/>
              <p:cNvSpPr/>
              <p:nvPr/>
            </p:nvSpPr>
            <p:spPr>
              <a:xfrm>
                <a:off x="5324304" y="1863898"/>
                <a:ext cx="86060" cy="39417"/>
              </a:xfrm>
              <a:custGeom>
                <a:avLst/>
                <a:gdLst/>
                <a:ahLst/>
                <a:cxnLst/>
                <a:rect l="l" t="t" r="r" b="b"/>
                <a:pathLst>
                  <a:path w="6670" h="3055" extrusionOk="0">
                    <a:moveTo>
                      <a:pt x="1" y="0"/>
                    </a:moveTo>
                    <a:lnTo>
                      <a:pt x="1" y="3054"/>
                    </a:lnTo>
                    <a:cubicBezTo>
                      <a:pt x="929" y="2712"/>
                      <a:pt x="2081" y="2507"/>
                      <a:pt x="3336" y="2507"/>
                    </a:cubicBezTo>
                    <a:cubicBezTo>
                      <a:pt x="4589" y="2507"/>
                      <a:pt x="5741" y="2712"/>
                      <a:pt x="6669" y="3054"/>
                    </a:cubicBezTo>
                    <a:lnTo>
                      <a:pt x="6669" y="0"/>
                    </a:lnTo>
                    <a:cubicBezTo>
                      <a:pt x="6669" y="896"/>
                      <a:pt x="5176" y="1621"/>
                      <a:pt x="3336" y="1621"/>
                    </a:cubicBezTo>
                    <a:cubicBezTo>
                      <a:pt x="1494" y="1621"/>
                      <a:pt x="1" y="89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61"/>
              <p:cNvSpPr/>
              <p:nvPr/>
            </p:nvSpPr>
            <p:spPr>
              <a:xfrm>
                <a:off x="5476451" y="1813130"/>
                <a:ext cx="86060" cy="76142"/>
              </a:xfrm>
              <a:custGeom>
                <a:avLst/>
                <a:gdLst/>
                <a:ahLst/>
                <a:cxnLst/>
                <a:rect l="l" t="t" r="r" b="b"/>
                <a:pathLst>
                  <a:path w="6670" h="5382" extrusionOk="0">
                    <a:moveTo>
                      <a:pt x="3336" y="1"/>
                    </a:moveTo>
                    <a:cubicBezTo>
                      <a:pt x="2081" y="1"/>
                      <a:pt x="929" y="206"/>
                      <a:pt x="1" y="548"/>
                    </a:cubicBezTo>
                    <a:lnTo>
                      <a:pt x="1" y="4833"/>
                    </a:lnTo>
                    <a:cubicBezTo>
                      <a:pt x="929" y="5176"/>
                      <a:pt x="2081" y="5381"/>
                      <a:pt x="3336" y="5381"/>
                    </a:cubicBezTo>
                    <a:cubicBezTo>
                      <a:pt x="4589" y="5381"/>
                      <a:pt x="5742" y="5176"/>
                      <a:pt x="6669" y="4833"/>
                    </a:cubicBezTo>
                    <a:lnTo>
                      <a:pt x="6669" y="548"/>
                    </a:lnTo>
                    <a:cubicBezTo>
                      <a:pt x="5742" y="206"/>
                      <a:pt x="4589"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61"/>
              <p:cNvSpPr/>
              <p:nvPr/>
            </p:nvSpPr>
            <p:spPr>
              <a:xfrm>
                <a:off x="5476476" y="1752589"/>
                <a:ext cx="86034" cy="41856"/>
              </a:xfrm>
              <a:custGeom>
                <a:avLst/>
                <a:gdLst/>
                <a:ahLst/>
                <a:cxnLst/>
                <a:rect l="l" t="t" r="r" b="b"/>
                <a:pathLst>
                  <a:path w="6668" h="3244" extrusionOk="0">
                    <a:moveTo>
                      <a:pt x="3334" y="1"/>
                    </a:moveTo>
                    <a:cubicBezTo>
                      <a:pt x="1493" y="1"/>
                      <a:pt x="0" y="726"/>
                      <a:pt x="0" y="1622"/>
                    </a:cubicBezTo>
                    <a:cubicBezTo>
                      <a:pt x="0" y="2518"/>
                      <a:pt x="1492" y="3243"/>
                      <a:pt x="3334" y="3243"/>
                    </a:cubicBezTo>
                    <a:cubicBezTo>
                      <a:pt x="5174" y="3243"/>
                      <a:pt x="6667" y="2518"/>
                      <a:pt x="6667" y="1622"/>
                    </a:cubicBezTo>
                    <a:cubicBezTo>
                      <a:pt x="6667" y="726"/>
                      <a:pt x="5175" y="1"/>
                      <a:pt x="3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61"/>
              <p:cNvSpPr/>
              <p:nvPr/>
            </p:nvSpPr>
            <p:spPr>
              <a:xfrm>
                <a:off x="5476450" y="1603345"/>
                <a:ext cx="86060" cy="170171"/>
              </a:xfrm>
              <a:custGeom>
                <a:avLst/>
                <a:gdLst/>
                <a:ahLst/>
                <a:cxnLst/>
                <a:rect l="l" t="t" r="r" b="b"/>
                <a:pathLst>
                  <a:path w="6670" h="13189" extrusionOk="0">
                    <a:moveTo>
                      <a:pt x="1" y="1"/>
                    </a:moveTo>
                    <a:lnTo>
                      <a:pt x="1" y="13189"/>
                    </a:lnTo>
                    <a:cubicBezTo>
                      <a:pt x="1" y="12293"/>
                      <a:pt x="1494" y="11568"/>
                      <a:pt x="3336" y="11568"/>
                    </a:cubicBezTo>
                    <a:cubicBezTo>
                      <a:pt x="5176" y="11568"/>
                      <a:pt x="6669" y="12293"/>
                      <a:pt x="6669" y="13189"/>
                    </a:cubicBezTo>
                    <a:lnTo>
                      <a:pt x="6669" y="1"/>
                    </a:lnTo>
                    <a:cubicBezTo>
                      <a:pt x="6669" y="913"/>
                      <a:pt x="5176" y="1653"/>
                      <a:pt x="3336" y="1653"/>
                    </a:cubicBezTo>
                    <a:cubicBezTo>
                      <a:pt x="1494" y="1653"/>
                      <a:pt x="1" y="913"/>
                      <a:pt x="1"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61"/>
              <p:cNvSpPr/>
              <p:nvPr/>
            </p:nvSpPr>
            <p:spPr>
              <a:xfrm>
                <a:off x="5476476" y="1773504"/>
                <a:ext cx="86034" cy="51907"/>
              </a:xfrm>
              <a:custGeom>
                <a:avLst/>
                <a:gdLst/>
                <a:ahLst/>
                <a:cxnLst/>
                <a:rect l="l" t="t" r="r" b="b"/>
                <a:pathLst>
                  <a:path w="6668" h="4023" extrusionOk="0">
                    <a:moveTo>
                      <a:pt x="0" y="1"/>
                    </a:moveTo>
                    <a:lnTo>
                      <a:pt x="0" y="4023"/>
                    </a:lnTo>
                    <a:cubicBezTo>
                      <a:pt x="927" y="3681"/>
                      <a:pt x="2081" y="3476"/>
                      <a:pt x="3334" y="3476"/>
                    </a:cubicBezTo>
                    <a:cubicBezTo>
                      <a:pt x="4588" y="3476"/>
                      <a:pt x="5740" y="3681"/>
                      <a:pt x="6667" y="4023"/>
                    </a:cubicBezTo>
                    <a:lnTo>
                      <a:pt x="6667" y="1"/>
                    </a:lnTo>
                    <a:cubicBezTo>
                      <a:pt x="6667" y="897"/>
                      <a:pt x="5174" y="1622"/>
                      <a:pt x="3334" y="1622"/>
                    </a:cubicBezTo>
                    <a:cubicBezTo>
                      <a:pt x="1492" y="1622"/>
                      <a:pt x="0" y="89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61"/>
              <p:cNvSpPr/>
              <p:nvPr/>
            </p:nvSpPr>
            <p:spPr>
              <a:xfrm>
                <a:off x="5640160" y="1725865"/>
                <a:ext cx="86047" cy="76141"/>
              </a:xfrm>
              <a:custGeom>
                <a:avLst/>
                <a:gdLst/>
                <a:ahLst/>
                <a:cxnLst/>
                <a:rect l="l" t="t" r="r" b="b"/>
                <a:pathLst>
                  <a:path w="6669" h="5381" extrusionOk="0">
                    <a:moveTo>
                      <a:pt x="3335" y="0"/>
                    </a:moveTo>
                    <a:cubicBezTo>
                      <a:pt x="2081" y="0"/>
                      <a:pt x="929" y="205"/>
                      <a:pt x="1" y="547"/>
                    </a:cubicBezTo>
                    <a:lnTo>
                      <a:pt x="1" y="4832"/>
                    </a:lnTo>
                    <a:cubicBezTo>
                      <a:pt x="929" y="5174"/>
                      <a:pt x="2081" y="5380"/>
                      <a:pt x="3335" y="5380"/>
                    </a:cubicBezTo>
                    <a:cubicBezTo>
                      <a:pt x="4588" y="5380"/>
                      <a:pt x="5742" y="5174"/>
                      <a:pt x="6669" y="4832"/>
                    </a:cubicBezTo>
                    <a:lnTo>
                      <a:pt x="6669" y="547"/>
                    </a:lnTo>
                    <a:cubicBezTo>
                      <a:pt x="5741" y="205"/>
                      <a:pt x="4588" y="0"/>
                      <a:pt x="3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61"/>
              <p:cNvSpPr/>
              <p:nvPr/>
            </p:nvSpPr>
            <p:spPr>
              <a:xfrm>
                <a:off x="5640157" y="1671483"/>
                <a:ext cx="86047" cy="41869"/>
              </a:xfrm>
              <a:custGeom>
                <a:avLst/>
                <a:gdLst/>
                <a:ahLst/>
                <a:cxnLst/>
                <a:rect l="l" t="t" r="r" b="b"/>
                <a:pathLst>
                  <a:path w="6669" h="3245" extrusionOk="0">
                    <a:moveTo>
                      <a:pt x="3335" y="1"/>
                    </a:moveTo>
                    <a:cubicBezTo>
                      <a:pt x="1494" y="1"/>
                      <a:pt x="1" y="728"/>
                      <a:pt x="1" y="1623"/>
                    </a:cubicBezTo>
                    <a:cubicBezTo>
                      <a:pt x="1" y="2519"/>
                      <a:pt x="1494" y="3244"/>
                      <a:pt x="3335" y="3244"/>
                    </a:cubicBezTo>
                    <a:cubicBezTo>
                      <a:pt x="5176" y="3244"/>
                      <a:pt x="6669" y="2519"/>
                      <a:pt x="6669" y="1623"/>
                    </a:cubicBezTo>
                    <a:cubicBezTo>
                      <a:pt x="6669" y="728"/>
                      <a:pt x="5176"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61"/>
              <p:cNvSpPr/>
              <p:nvPr/>
            </p:nvSpPr>
            <p:spPr>
              <a:xfrm>
                <a:off x="5640157" y="1522253"/>
                <a:ext cx="86047" cy="170184"/>
              </a:xfrm>
              <a:custGeom>
                <a:avLst/>
                <a:gdLst/>
                <a:ahLst/>
                <a:cxnLst/>
                <a:rect l="l" t="t" r="r" b="b"/>
                <a:pathLst>
                  <a:path w="6669" h="13190" extrusionOk="0">
                    <a:moveTo>
                      <a:pt x="1" y="0"/>
                    </a:moveTo>
                    <a:lnTo>
                      <a:pt x="1" y="13189"/>
                    </a:lnTo>
                    <a:cubicBezTo>
                      <a:pt x="1" y="12294"/>
                      <a:pt x="1494" y="11567"/>
                      <a:pt x="3335" y="11567"/>
                    </a:cubicBezTo>
                    <a:cubicBezTo>
                      <a:pt x="5176" y="11567"/>
                      <a:pt x="6669" y="12294"/>
                      <a:pt x="6669" y="13189"/>
                    </a:cubicBezTo>
                    <a:lnTo>
                      <a:pt x="6669" y="0"/>
                    </a:lnTo>
                    <a:cubicBezTo>
                      <a:pt x="6669" y="914"/>
                      <a:pt x="5176" y="1654"/>
                      <a:pt x="3335" y="1654"/>
                    </a:cubicBezTo>
                    <a:cubicBezTo>
                      <a:pt x="1494" y="1654"/>
                      <a:pt x="1" y="914"/>
                      <a:pt x="1" y="0"/>
                    </a:cubicBezTo>
                    <a:close/>
                  </a:path>
                </a:pathLst>
              </a:custGeom>
              <a:solidFill>
                <a:srgbClr val="C8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61"/>
              <p:cNvSpPr/>
              <p:nvPr/>
            </p:nvSpPr>
            <p:spPr>
              <a:xfrm>
                <a:off x="5640157" y="1692424"/>
                <a:ext cx="86047" cy="46514"/>
              </a:xfrm>
              <a:custGeom>
                <a:avLst/>
                <a:gdLst/>
                <a:ahLst/>
                <a:cxnLst/>
                <a:rect l="l" t="t" r="r" b="b"/>
                <a:pathLst>
                  <a:path w="6669" h="3605" extrusionOk="0">
                    <a:moveTo>
                      <a:pt x="1" y="0"/>
                    </a:moveTo>
                    <a:lnTo>
                      <a:pt x="1" y="3605"/>
                    </a:lnTo>
                    <a:cubicBezTo>
                      <a:pt x="929" y="3263"/>
                      <a:pt x="2081" y="3058"/>
                      <a:pt x="3335" y="3058"/>
                    </a:cubicBezTo>
                    <a:cubicBezTo>
                      <a:pt x="4588" y="3058"/>
                      <a:pt x="5741" y="3263"/>
                      <a:pt x="6669" y="3605"/>
                    </a:cubicBezTo>
                    <a:lnTo>
                      <a:pt x="6669" y="0"/>
                    </a:lnTo>
                    <a:cubicBezTo>
                      <a:pt x="6669" y="896"/>
                      <a:pt x="5176" y="1621"/>
                      <a:pt x="3335" y="1621"/>
                    </a:cubicBezTo>
                    <a:cubicBezTo>
                      <a:pt x="1494" y="1621"/>
                      <a:pt x="1" y="89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 name="Google Shape;865;p61"/>
            <p:cNvGrpSpPr/>
            <p:nvPr/>
          </p:nvGrpSpPr>
          <p:grpSpPr>
            <a:xfrm>
              <a:off x="4280240" y="1350475"/>
              <a:ext cx="110312" cy="81001"/>
              <a:chOff x="5476476" y="1561503"/>
              <a:chExt cx="86047" cy="63184"/>
            </a:xfrm>
          </p:grpSpPr>
          <p:sp>
            <p:nvSpPr>
              <p:cNvPr id="866" name="Google Shape;86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 name="Picture 2"/>
          <p:cNvPicPr>
            <a:picLocks noChangeAspect="1"/>
          </p:cNvPicPr>
          <p:nvPr/>
        </p:nvPicPr>
        <p:blipFill>
          <a:blip r:embed="rId3"/>
          <a:stretch>
            <a:fillRect/>
          </a:stretch>
        </p:blipFill>
        <p:spPr>
          <a:xfrm>
            <a:off x="233909" y="256638"/>
            <a:ext cx="2195235" cy="463022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5214" y="256638"/>
            <a:ext cx="2195235" cy="4634720"/>
          </a:xfrm>
          <a:prstGeom prst="rect">
            <a:avLst/>
          </a:prstGeom>
        </p:spPr>
      </p:pic>
      <p:sp>
        <p:nvSpPr>
          <p:cNvPr id="10" name="Google Shape;784;p60"/>
          <p:cNvSpPr txBox="1">
            <a:spLocks noGrp="1"/>
          </p:cNvSpPr>
          <p:nvPr>
            <p:ph type="subTitle" idx="1"/>
          </p:nvPr>
        </p:nvSpPr>
        <p:spPr>
          <a:xfrm>
            <a:off x="2458973" y="1708970"/>
            <a:ext cx="2879522" cy="2071552"/>
          </a:xfrm>
          <a:prstGeom prst="rect">
            <a:avLst/>
          </a:prstGeom>
        </p:spPr>
        <p:txBody>
          <a:bodyPr spcFirstLastPara="1" wrap="square" lIns="91425" tIns="91425" rIns="91425" bIns="91425" anchor="t" anchorCtr="0">
            <a:noAutofit/>
          </a:bodyPr>
          <a:lstStyle/>
          <a:p>
            <a:pPr lvl="0"/>
            <a:r>
              <a:rPr lang="en-GB" sz="1800" b="1" dirty="0">
                <a:latin typeface="Times New Roman" panose="02020603050405020304" pitchFamily="18" charset="0"/>
                <a:cs typeface="Times New Roman" panose="02020603050405020304" pitchFamily="18" charset="0"/>
              </a:rPr>
              <a:t>show result</a:t>
            </a:r>
            <a:r>
              <a:rPr lang="en-GB" sz="1800" dirty="0">
                <a:latin typeface="Times New Roman" panose="02020603050405020304" pitchFamily="18" charset="0"/>
                <a:cs typeface="Times New Roman" panose="02020603050405020304" pitchFamily="18" charset="0"/>
              </a:rPr>
              <a:t> button ,select the medical image type</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3" name="Google Shape;823;p61"/>
          <p:cNvGrpSpPr/>
          <p:nvPr/>
        </p:nvGrpSpPr>
        <p:grpSpPr>
          <a:xfrm>
            <a:off x="3570785" y="3815715"/>
            <a:ext cx="999244" cy="1131570"/>
            <a:chOff x="3394455" y="1350475"/>
            <a:chExt cx="1256918" cy="1423367"/>
          </a:xfrm>
        </p:grpSpPr>
        <p:grpSp>
          <p:nvGrpSpPr>
            <p:cNvPr id="824" name="Google Shape;824;p61"/>
            <p:cNvGrpSpPr/>
            <p:nvPr/>
          </p:nvGrpSpPr>
          <p:grpSpPr>
            <a:xfrm>
              <a:off x="4038345" y="1670748"/>
              <a:ext cx="86047" cy="63184"/>
              <a:chOff x="5640157" y="1480410"/>
              <a:chExt cx="86047" cy="63184"/>
            </a:xfrm>
          </p:grpSpPr>
          <p:sp>
            <p:nvSpPr>
              <p:cNvPr id="825" name="Google Shape;825;p61"/>
              <p:cNvSpPr/>
              <p:nvPr/>
            </p:nvSpPr>
            <p:spPr>
              <a:xfrm>
                <a:off x="5640157" y="1501338"/>
                <a:ext cx="86047" cy="42256"/>
              </a:xfrm>
              <a:custGeom>
                <a:avLst/>
                <a:gdLst/>
                <a:ahLst/>
                <a:cxnLst/>
                <a:rect l="l" t="t" r="r" b="b"/>
                <a:pathLst>
                  <a:path w="6669" h="3275" extrusionOk="0">
                    <a:moveTo>
                      <a:pt x="1" y="0"/>
                    </a:moveTo>
                    <a:lnTo>
                      <a:pt x="1" y="1652"/>
                    </a:lnTo>
                    <a:cubicBezTo>
                      <a:pt x="1" y="2548"/>
                      <a:pt x="1494" y="3275"/>
                      <a:pt x="3335" y="3275"/>
                    </a:cubicBezTo>
                    <a:cubicBezTo>
                      <a:pt x="5176" y="3275"/>
                      <a:pt x="6669" y="2548"/>
                      <a:pt x="6669" y="1652"/>
                    </a:cubicBezTo>
                    <a:lnTo>
                      <a:pt x="6669" y="0"/>
                    </a:lnTo>
                    <a:close/>
                  </a:path>
                </a:pathLst>
              </a:custGeom>
              <a:solidFill>
                <a:srgbClr val="FF5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1"/>
              <p:cNvSpPr/>
              <p:nvPr/>
            </p:nvSpPr>
            <p:spPr>
              <a:xfrm>
                <a:off x="5640157" y="1480410"/>
                <a:ext cx="86047" cy="41856"/>
              </a:xfrm>
              <a:custGeom>
                <a:avLst/>
                <a:gdLst/>
                <a:ahLst/>
                <a:cxnLst/>
                <a:rect l="l" t="t" r="r" b="b"/>
                <a:pathLst>
                  <a:path w="6669" h="3244" extrusionOk="0">
                    <a:moveTo>
                      <a:pt x="3335" y="1"/>
                    </a:moveTo>
                    <a:cubicBezTo>
                      <a:pt x="1494" y="1"/>
                      <a:pt x="1" y="726"/>
                      <a:pt x="1" y="1622"/>
                    </a:cubicBezTo>
                    <a:cubicBezTo>
                      <a:pt x="1" y="2518"/>
                      <a:pt x="1494" y="3243"/>
                      <a:pt x="3335" y="3243"/>
                    </a:cubicBezTo>
                    <a:cubicBezTo>
                      <a:pt x="5176" y="3243"/>
                      <a:pt x="6669" y="2518"/>
                      <a:pt x="6669" y="1622"/>
                    </a:cubicBezTo>
                    <a:cubicBezTo>
                      <a:pt x="6669" y="726"/>
                      <a:pt x="5176" y="1"/>
                      <a:pt x="3335" y="1"/>
                    </a:cubicBezTo>
                    <a:close/>
                  </a:path>
                </a:pathLst>
              </a:custGeom>
              <a:solidFill>
                <a:srgbClr val="FF9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 name="Google Shape;827;p61"/>
            <p:cNvGrpSpPr/>
            <p:nvPr/>
          </p:nvGrpSpPr>
          <p:grpSpPr>
            <a:xfrm>
              <a:off x="3394455" y="1382032"/>
              <a:ext cx="1256918" cy="1391810"/>
              <a:chOff x="4949577" y="1522253"/>
              <a:chExt cx="980435" cy="1085655"/>
            </a:xfrm>
          </p:grpSpPr>
          <p:sp>
            <p:nvSpPr>
              <p:cNvPr id="828" name="Google Shape;828;p61"/>
              <p:cNvSpPr/>
              <p:nvPr/>
            </p:nvSpPr>
            <p:spPr>
              <a:xfrm>
                <a:off x="4986994" y="2053759"/>
                <a:ext cx="943018" cy="554149"/>
              </a:xfrm>
              <a:custGeom>
                <a:avLst/>
                <a:gdLst/>
                <a:ahLst/>
                <a:cxnLst/>
                <a:rect l="l" t="t" r="r" b="b"/>
                <a:pathLst>
                  <a:path w="73088" h="42949" extrusionOk="0">
                    <a:moveTo>
                      <a:pt x="57752" y="1"/>
                    </a:moveTo>
                    <a:cubicBezTo>
                      <a:pt x="57108" y="1"/>
                      <a:pt x="56464" y="167"/>
                      <a:pt x="55887" y="501"/>
                    </a:cubicBezTo>
                    <a:lnTo>
                      <a:pt x="1163" y="32096"/>
                    </a:lnTo>
                    <a:cubicBezTo>
                      <a:pt x="1" y="32768"/>
                      <a:pt x="1" y="34445"/>
                      <a:pt x="1163" y="35117"/>
                    </a:cubicBezTo>
                    <a:lnTo>
                      <a:pt x="14093" y="42581"/>
                    </a:lnTo>
                    <a:cubicBezTo>
                      <a:pt x="14517" y="42826"/>
                      <a:pt x="14989" y="42948"/>
                      <a:pt x="15462" y="42948"/>
                    </a:cubicBezTo>
                    <a:cubicBezTo>
                      <a:pt x="15935" y="42948"/>
                      <a:pt x="16408" y="42826"/>
                      <a:pt x="16832" y="42581"/>
                    </a:cubicBezTo>
                    <a:lnTo>
                      <a:pt x="71822" y="10835"/>
                    </a:lnTo>
                    <a:cubicBezTo>
                      <a:pt x="73088" y="10103"/>
                      <a:pt x="73088" y="8277"/>
                      <a:pt x="71822" y="7547"/>
                    </a:cubicBezTo>
                    <a:lnTo>
                      <a:pt x="59618" y="501"/>
                    </a:lnTo>
                    <a:cubicBezTo>
                      <a:pt x="59041" y="167"/>
                      <a:pt x="58397" y="1"/>
                      <a:pt x="57752"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1"/>
              <p:cNvSpPr/>
              <p:nvPr/>
            </p:nvSpPr>
            <p:spPr>
              <a:xfrm>
                <a:off x="4953202" y="2050211"/>
                <a:ext cx="935302" cy="554137"/>
              </a:xfrm>
              <a:custGeom>
                <a:avLst/>
                <a:gdLst/>
                <a:ahLst/>
                <a:cxnLst/>
                <a:rect l="l" t="t" r="r" b="b"/>
                <a:pathLst>
                  <a:path w="72490" h="42948" extrusionOk="0">
                    <a:moveTo>
                      <a:pt x="57471" y="1"/>
                    </a:moveTo>
                    <a:cubicBezTo>
                      <a:pt x="56827" y="1"/>
                      <a:pt x="56182" y="168"/>
                      <a:pt x="55605" y="501"/>
                    </a:cubicBezTo>
                    <a:lnTo>
                      <a:pt x="3504" y="30582"/>
                    </a:lnTo>
                    <a:lnTo>
                      <a:pt x="13" y="30713"/>
                    </a:lnTo>
                    <a:lnTo>
                      <a:pt x="13" y="33562"/>
                    </a:lnTo>
                    <a:lnTo>
                      <a:pt x="15" y="33563"/>
                    </a:lnTo>
                    <a:cubicBezTo>
                      <a:pt x="1" y="34165"/>
                      <a:pt x="286" y="34773"/>
                      <a:pt x="882" y="35116"/>
                    </a:cubicBezTo>
                    <a:lnTo>
                      <a:pt x="13812" y="42580"/>
                    </a:lnTo>
                    <a:cubicBezTo>
                      <a:pt x="14236" y="42825"/>
                      <a:pt x="14708" y="42947"/>
                      <a:pt x="15181" y="42947"/>
                    </a:cubicBezTo>
                    <a:cubicBezTo>
                      <a:pt x="15654" y="42947"/>
                      <a:pt x="16127" y="42825"/>
                      <a:pt x="16550" y="42580"/>
                    </a:cubicBezTo>
                    <a:lnTo>
                      <a:pt x="71541" y="10834"/>
                    </a:lnTo>
                    <a:cubicBezTo>
                      <a:pt x="72161" y="10476"/>
                      <a:pt x="72473" y="9854"/>
                      <a:pt x="72485" y="9227"/>
                    </a:cubicBezTo>
                    <a:lnTo>
                      <a:pt x="72490" y="9225"/>
                    </a:lnTo>
                    <a:lnTo>
                      <a:pt x="72490" y="6499"/>
                    </a:lnTo>
                    <a:lnTo>
                      <a:pt x="70826" y="7135"/>
                    </a:lnTo>
                    <a:lnTo>
                      <a:pt x="59337" y="501"/>
                    </a:lnTo>
                    <a:cubicBezTo>
                      <a:pt x="58759" y="168"/>
                      <a:pt x="58115" y="1"/>
                      <a:pt x="57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1"/>
              <p:cNvSpPr/>
              <p:nvPr/>
            </p:nvSpPr>
            <p:spPr>
              <a:xfrm>
                <a:off x="4953202" y="2356529"/>
                <a:ext cx="198105" cy="247754"/>
              </a:xfrm>
              <a:custGeom>
                <a:avLst/>
                <a:gdLst/>
                <a:ahLst/>
                <a:cxnLst/>
                <a:rect l="l" t="t" r="r" b="b"/>
                <a:pathLst>
                  <a:path w="15354" h="19202" extrusionOk="0">
                    <a:moveTo>
                      <a:pt x="15353" y="0"/>
                    </a:moveTo>
                    <a:lnTo>
                      <a:pt x="3504" y="6841"/>
                    </a:lnTo>
                    <a:lnTo>
                      <a:pt x="13" y="6586"/>
                    </a:lnTo>
                    <a:lnTo>
                      <a:pt x="13" y="9821"/>
                    </a:lnTo>
                    <a:lnTo>
                      <a:pt x="15" y="9822"/>
                    </a:lnTo>
                    <a:cubicBezTo>
                      <a:pt x="1" y="10424"/>
                      <a:pt x="286" y="11032"/>
                      <a:pt x="882" y="11375"/>
                    </a:cubicBezTo>
                    <a:lnTo>
                      <a:pt x="13812" y="18839"/>
                    </a:lnTo>
                    <a:cubicBezTo>
                      <a:pt x="14226" y="19077"/>
                      <a:pt x="14694" y="19202"/>
                      <a:pt x="15170" y="19202"/>
                    </a:cubicBezTo>
                    <a:cubicBezTo>
                      <a:pt x="15231" y="19202"/>
                      <a:pt x="15292" y="19200"/>
                      <a:pt x="15353" y="19195"/>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1"/>
              <p:cNvSpPr/>
              <p:nvPr/>
            </p:nvSpPr>
            <p:spPr>
              <a:xfrm>
                <a:off x="4949577" y="2006987"/>
                <a:ext cx="943018" cy="554124"/>
              </a:xfrm>
              <a:custGeom>
                <a:avLst/>
                <a:gdLst/>
                <a:ahLst/>
                <a:cxnLst/>
                <a:rect l="l" t="t" r="r" b="b"/>
                <a:pathLst>
                  <a:path w="73088" h="42947" extrusionOk="0">
                    <a:moveTo>
                      <a:pt x="57752" y="1"/>
                    </a:moveTo>
                    <a:cubicBezTo>
                      <a:pt x="57108" y="1"/>
                      <a:pt x="56463" y="167"/>
                      <a:pt x="55886" y="501"/>
                    </a:cubicBezTo>
                    <a:lnTo>
                      <a:pt x="1163" y="32096"/>
                    </a:lnTo>
                    <a:cubicBezTo>
                      <a:pt x="0" y="32766"/>
                      <a:pt x="0" y="34445"/>
                      <a:pt x="1163" y="35116"/>
                    </a:cubicBezTo>
                    <a:lnTo>
                      <a:pt x="14093" y="42580"/>
                    </a:lnTo>
                    <a:cubicBezTo>
                      <a:pt x="14517" y="42825"/>
                      <a:pt x="14989" y="42947"/>
                      <a:pt x="15462" y="42947"/>
                    </a:cubicBezTo>
                    <a:cubicBezTo>
                      <a:pt x="15935" y="42947"/>
                      <a:pt x="16408" y="42825"/>
                      <a:pt x="16831" y="42580"/>
                    </a:cubicBezTo>
                    <a:lnTo>
                      <a:pt x="71822" y="10833"/>
                    </a:lnTo>
                    <a:cubicBezTo>
                      <a:pt x="73087" y="10103"/>
                      <a:pt x="73087" y="8277"/>
                      <a:pt x="71822" y="7547"/>
                    </a:cubicBezTo>
                    <a:lnTo>
                      <a:pt x="59618" y="501"/>
                    </a:lnTo>
                    <a:cubicBezTo>
                      <a:pt x="59040" y="167"/>
                      <a:pt x="58396" y="1"/>
                      <a:pt x="57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1"/>
              <p:cNvSpPr/>
              <p:nvPr/>
            </p:nvSpPr>
            <p:spPr>
              <a:xfrm>
                <a:off x="5160623" y="2133187"/>
                <a:ext cx="86047" cy="308228"/>
              </a:xfrm>
              <a:custGeom>
                <a:avLst/>
                <a:gdLst/>
                <a:ahLst/>
                <a:cxnLst/>
                <a:rect l="l" t="t" r="r" b="b"/>
                <a:pathLst>
                  <a:path w="6669" h="23889" extrusionOk="0">
                    <a:moveTo>
                      <a:pt x="6668" y="1"/>
                    </a:moveTo>
                    <a:lnTo>
                      <a:pt x="474" y="3578"/>
                    </a:lnTo>
                    <a:cubicBezTo>
                      <a:pt x="323" y="3663"/>
                      <a:pt x="165" y="3732"/>
                      <a:pt x="0" y="3788"/>
                    </a:cubicBezTo>
                    <a:lnTo>
                      <a:pt x="0" y="20389"/>
                    </a:lnTo>
                    <a:cubicBezTo>
                      <a:pt x="0" y="20407"/>
                      <a:pt x="5" y="20425"/>
                      <a:pt x="6" y="20443"/>
                    </a:cubicBezTo>
                    <a:cubicBezTo>
                      <a:pt x="5" y="20481"/>
                      <a:pt x="0" y="20518"/>
                      <a:pt x="0" y="20555"/>
                    </a:cubicBezTo>
                    <a:cubicBezTo>
                      <a:pt x="0" y="22395"/>
                      <a:pt x="1493" y="23888"/>
                      <a:pt x="3335" y="23888"/>
                    </a:cubicBezTo>
                    <a:cubicBezTo>
                      <a:pt x="5177" y="23888"/>
                      <a:pt x="6668" y="22395"/>
                      <a:pt x="6668" y="20555"/>
                    </a:cubicBezTo>
                    <a:cubicBezTo>
                      <a:pt x="6668" y="20518"/>
                      <a:pt x="6665" y="20481"/>
                      <a:pt x="6664" y="20443"/>
                    </a:cubicBezTo>
                    <a:cubicBezTo>
                      <a:pt x="6665" y="20425"/>
                      <a:pt x="6668" y="20407"/>
                      <a:pt x="6668" y="20389"/>
                    </a:cubicBezTo>
                    <a:lnTo>
                      <a:pt x="6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1"/>
              <p:cNvSpPr/>
              <p:nvPr/>
            </p:nvSpPr>
            <p:spPr>
              <a:xfrm>
                <a:off x="5324304" y="1863908"/>
                <a:ext cx="86060" cy="479152"/>
              </a:xfrm>
              <a:custGeom>
                <a:avLst/>
                <a:gdLst/>
                <a:ahLst/>
                <a:cxnLst/>
                <a:rect l="l" t="t" r="r" b="b"/>
                <a:pathLst>
                  <a:path w="6670" h="23589" extrusionOk="0">
                    <a:moveTo>
                      <a:pt x="6669" y="1"/>
                    </a:moveTo>
                    <a:lnTo>
                      <a:pt x="1" y="3851"/>
                    </a:lnTo>
                    <a:lnTo>
                      <a:pt x="1" y="20088"/>
                    </a:lnTo>
                    <a:cubicBezTo>
                      <a:pt x="1" y="20106"/>
                      <a:pt x="6" y="20124"/>
                      <a:pt x="7" y="20143"/>
                    </a:cubicBezTo>
                    <a:cubicBezTo>
                      <a:pt x="6" y="20181"/>
                      <a:pt x="1" y="20217"/>
                      <a:pt x="1" y="20254"/>
                    </a:cubicBezTo>
                    <a:cubicBezTo>
                      <a:pt x="1" y="22096"/>
                      <a:pt x="1494" y="23588"/>
                      <a:pt x="3336" y="23588"/>
                    </a:cubicBezTo>
                    <a:cubicBezTo>
                      <a:pt x="5176" y="23588"/>
                      <a:pt x="6669" y="22096"/>
                      <a:pt x="6669" y="20254"/>
                    </a:cubicBezTo>
                    <a:cubicBezTo>
                      <a:pt x="6669" y="20217"/>
                      <a:pt x="6664" y="20181"/>
                      <a:pt x="6664" y="20143"/>
                    </a:cubicBezTo>
                    <a:cubicBezTo>
                      <a:pt x="6664" y="20124"/>
                      <a:pt x="6669" y="20106"/>
                      <a:pt x="6669" y="20088"/>
                    </a:cubicBezTo>
                    <a:lnTo>
                      <a:pt x="6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1"/>
              <p:cNvSpPr/>
              <p:nvPr/>
            </p:nvSpPr>
            <p:spPr>
              <a:xfrm>
                <a:off x="5476476" y="1950861"/>
                <a:ext cx="86047" cy="303854"/>
              </a:xfrm>
              <a:custGeom>
                <a:avLst/>
                <a:gdLst/>
                <a:ahLst/>
                <a:cxnLst/>
                <a:rect l="l" t="t" r="r" b="b"/>
                <a:pathLst>
                  <a:path w="6669" h="23550" extrusionOk="0">
                    <a:moveTo>
                      <a:pt x="6667" y="0"/>
                    </a:moveTo>
                    <a:lnTo>
                      <a:pt x="0" y="3851"/>
                    </a:lnTo>
                    <a:lnTo>
                      <a:pt x="0" y="20049"/>
                    </a:lnTo>
                    <a:cubicBezTo>
                      <a:pt x="0" y="20069"/>
                      <a:pt x="4" y="20087"/>
                      <a:pt x="5" y="20105"/>
                    </a:cubicBezTo>
                    <a:cubicBezTo>
                      <a:pt x="4" y="20142"/>
                      <a:pt x="0" y="20178"/>
                      <a:pt x="0" y="20215"/>
                    </a:cubicBezTo>
                    <a:cubicBezTo>
                      <a:pt x="0" y="22057"/>
                      <a:pt x="1493" y="23550"/>
                      <a:pt x="3334" y="23550"/>
                    </a:cubicBezTo>
                    <a:cubicBezTo>
                      <a:pt x="5175" y="23550"/>
                      <a:pt x="6668" y="22057"/>
                      <a:pt x="6668" y="20215"/>
                    </a:cubicBezTo>
                    <a:cubicBezTo>
                      <a:pt x="6668" y="20178"/>
                      <a:pt x="6664" y="20142"/>
                      <a:pt x="6662" y="20105"/>
                    </a:cubicBezTo>
                    <a:cubicBezTo>
                      <a:pt x="6664" y="20087"/>
                      <a:pt x="6668" y="20069"/>
                      <a:pt x="6668" y="20049"/>
                    </a:cubicBezTo>
                    <a:lnTo>
                      <a:pt x="66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1"/>
              <p:cNvSpPr/>
              <p:nvPr/>
            </p:nvSpPr>
            <p:spPr>
              <a:xfrm>
                <a:off x="5640157" y="1856338"/>
                <a:ext cx="86047" cy="296009"/>
              </a:xfrm>
              <a:custGeom>
                <a:avLst/>
                <a:gdLst/>
                <a:ahLst/>
                <a:cxnLst/>
                <a:rect l="l" t="t" r="r" b="b"/>
                <a:pathLst>
                  <a:path w="6669" h="22942" extrusionOk="0">
                    <a:moveTo>
                      <a:pt x="6669" y="1"/>
                    </a:moveTo>
                    <a:lnTo>
                      <a:pt x="1" y="3851"/>
                    </a:lnTo>
                    <a:lnTo>
                      <a:pt x="1" y="19441"/>
                    </a:lnTo>
                    <a:cubicBezTo>
                      <a:pt x="1" y="19459"/>
                      <a:pt x="5" y="19478"/>
                      <a:pt x="7" y="19496"/>
                    </a:cubicBezTo>
                    <a:cubicBezTo>
                      <a:pt x="5" y="19533"/>
                      <a:pt x="1" y="19569"/>
                      <a:pt x="1" y="19606"/>
                    </a:cubicBezTo>
                    <a:cubicBezTo>
                      <a:pt x="1" y="21448"/>
                      <a:pt x="1494" y="22941"/>
                      <a:pt x="3335" y="22941"/>
                    </a:cubicBezTo>
                    <a:cubicBezTo>
                      <a:pt x="5176" y="22941"/>
                      <a:pt x="6669" y="21448"/>
                      <a:pt x="6669" y="19606"/>
                    </a:cubicBezTo>
                    <a:cubicBezTo>
                      <a:pt x="6669" y="19569"/>
                      <a:pt x="6665" y="19533"/>
                      <a:pt x="6664" y="19496"/>
                    </a:cubicBezTo>
                    <a:cubicBezTo>
                      <a:pt x="6665" y="19478"/>
                      <a:pt x="6669" y="19459"/>
                      <a:pt x="6669" y="19441"/>
                    </a:cubicBezTo>
                    <a:lnTo>
                      <a:pt x="6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1"/>
              <p:cNvSpPr/>
              <p:nvPr/>
            </p:nvSpPr>
            <p:spPr>
              <a:xfrm>
                <a:off x="4953202" y="1667935"/>
                <a:ext cx="935302" cy="554137"/>
              </a:xfrm>
              <a:custGeom>
                <a:avLst/>
                <a:gdLst/>
                <a:ahLst/>
                <a:cxnLst/>
                <a:rect l="l" t="t" r="r" b="b"/>
                <a:pathLst>
                  <a:path w="72490" h="42948" extrusionOk="0">
                    <a:moveTo>
                      <a:pt x="57471" y="0"/>
                    </a:moveTo>
                    <a:cubicBezTo>
                      <a:pt x="56827" y="0"/>
                      <a:pt x="56182" y="167"/>
                      <a:pt x="55605" y="500"/>
                    </a:cubicBezTo>
                    <a:lnTo>
                      <a:pt x="3504" y="30582"/>
                    </a:lnTo>
                    <a:lnTo>
                      <a:pt x="13" y="30712"/>
                    </a:lnTo>
                    <a:lnTo>
                      <a:pt x="13" y="33562"/>
                    </a:lnTo>
                    <a:lnTo>
                      <a:pt x="15" y="33563"/>
                    </a:lnTo>
                    <a:cubicBezTo>
                      <a:pt x="1" y="34165"/>
                      <a:pt x="286" y="34772"/>
                      <a:pt x="882" y="35116"/>
                    </a:cubicBezTo>
                    <a:lnTo>
                      <a:pt x="13812" y="42581"/>
                    </a:lnTo>
                    <a:cubicBezTo>
                      <a:pt x="14236" y="42825"/>
                      <a:pt x="14708" y="42948"/>
                      <a:pt x="15181" y="42948"/>
                    </a:cubicBezTo>
                    <a:cubicBezTo>
                      <a:pt x="15654" y="42948"/>
                      <a:pt x="16127" y="42825"/>
                      <a:pt x="16550" y="42581"/>
                    </a:cubicBezTo>
                    <a:lnTo>
                      <a:pt x="71541" y="10834"/>
                    </a:lnTo>
                    <a:cubicBezTo>
                      <a:pt x="72161" y="10476"/>
                      <a:pt x="72473" y="9854"/>
                      <a:pt x="72485" y="9227"/>
                    </a:cubicBezTo>
                    <a:lnTo>
                      <a:pt x="72490" y="9225"/>
                    </a:lnTo>
                    <a:lnTo>
                      <a:pt x="72490" y="6498"/>
                    </a:lnTo>
                    <a:lnTo>
                      <a:pt x="70826" y="7134"/>
                    </a:lnTo>
                    <a:lnTo>
                      <a:pt x="59337" y="500"/>
                    </a:lnTo>
                    <a:cubicBezTo>
                      <a:pt x="58759" y="167"/>
                      <a:pt x="58115" y="0"/>
                      <a:pt x="5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1"/>
              <p:cNvSpPr/>
              <p:nvPr/>
            </p:nvSpPr>
            <p:spPr>
              <a:xfrm>
                <a:off x="4953202" y="1974254"/>
                <a:ext cx="198105" cy="247754"/>
              </a:xfrm>
              <a:custGeom>
                <a:avLst/>
                <a:gdLst/>
                <a:ahLst/>
                <a:cxnLst/>
                <a:rect l="l" t="t" r="r" b="b"/>
                <a:pathLst>
                  <a:path w="15354" h="19202" extrusionOk="0">
                    <a:moveTo>
                      <a:pt x="15353" y="0"/>
                    </a:moveTo>
                    <a:lnTo>
                      <a:pt x="3504" y="6841"/>
                    </a:lnTo>
                    <a:lnTo>
                      <a:pt x="13" y="6971"/>
                    </a:lnTo>
                    <a:lnTo>
                      <a:pt x="13" y="9821"/>
                    </a:lnTo>
                    <a:lnTo>
                      <a:pt x="15" y="9822"/>
                    </a:lnTo>
                    <a:cubicBezTo>
                      <a:pt x="1" y="10424"/>
                      <a:pt x="286" y="11031"/>
                      <a:pt x="882" y="11375"/>
                    </a:cubicBezTo>
                    <a:lnTo>
                      <a:pt x="13812" y="18840"/>
                    </a:lnTo>
                    <a:cubicBezTo>
                      <a:pt x="14227" y="19078"/>
                      <a:pt x="14697" y="19202"/>
                      <a:pt x="15175" y="19202"/>
                    </a:cubicBezTo>
                    <a:cubicBezTo>
                      <a:pt x="15234" y="19202"/>
                      <a:pt x="15294" y="19200"/>
                      <a:pt x="15353" y="19196"/>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1"/>
              <p:cNvSpPr/>
              <p:nvPr/>
            </p:nvSpPr>
            <p:spPr>
              <a:xfrm>
                <a:off x="4949577" y="1629950"/>
                <a:ext cx="943018" cy="554137"/>
              </a:xfrm>
              <a:custGeom>
                <a:avLst/>
                <a:gdLst/>
                <a:ahLst/>
                <a:cxnLst/>
                <a:rect l="l" t="t" r="r" b="b"/>
                <a:pathLst>
                  <a:path w="73088" h="42948" extrusionOk="0">
                    <a:moveTo>
                      <a:pt x="57752" y="0"/>
                    </a:moveTo>
                    <a:cubicBezTo>
                      <a:pt x="57108" y="0"/>
                      <a:pt x="56463" y="167"/>
                      <a:pt x="55886" y="500"/>
                    </a:cubicBezTo>
                    <a:lnTo>
                      <a:pt x="1163" y="32096"/>
                    </a:lnTo>
                    <a:cubicBezTo>
                      <a:pt x="0" y="32766"/>
                      <a:pt x="0" y="34445"/>
                      <a:pt x="1163" y="35116"/>
                    </a:cubicBezTo>
                    <a:lnTo>
                      <a:pt x="14093" y="42581"/>
                    </a:lnTo>
                    <a:cubicBezTo>
                      <a:pt x="14517" y="42825"/>
                      <a:pt x="14989" y="42948"/>
                      <a:pt x="15462" y="42948"/>
                    </a:cubicBezTo>
                    <a:cubicBezTo>
                      <a:pt x="15935" y="42948"/>
                      <a:pt x="16408" y="42825"/>
                      <a:pt x="16831" y="42581"/>
                    </a:cubicBezTo>
                    <a:lnTo>
                      <a:pt x="71822" y="10833"/>
                    </a:lnTo>
                    <a:cubicBezTo>
                      <a:pt x="73087" y="10103"/>
                      <a:pt x="73087" y="8277"/>
                      <a:pt x="71822" y="7545"/>
                    </a:cubicBezTo>
                    <a:lnTo>
                      <a:pt x="59618" y="500"/>
                    </a:lnTo>
                    <a:cubicBezTo>
                      <a:pt x="59040" y="167"/>
                      <a:pt x="58396" y="0"/>
                      <a:pt x="5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1"/>
              <p:cNvSpPr/>
              <p:nvPr/>
            </p:nvSpPr>
            <p:spPr>
              <a:xfrm>
                <a:off x="5295983" y="1896245"/>
                <a:ext cx="142740" cy="69428"/>
              </a:xfrm>
              <a:custGeom>
                <a:avLst/>
                <a:gdLst/>
                <a:ahLst/>
                <a:cxnLst/>
                <a:rect l="l" t="t" r="r" b="b"/>
                <a:pathLst>
                  <a:path w="11063" h="5381" extrusionOk="0">
                    <a:moveTo>
                      <a:pt x="5531" y="0"/>
                    </a:moveTo>
                    <a:cubicBezTo>
                      <a:pt x="2476" y="0"/>
                      <a:pt x="0" y="1204"/>
                      <a:pt x="0" y="2690"/>
                    </a:cubicBezTo>
                    <a:cubicBezTo>
                      <a:pt x="0" y="4176"/>
                      <a:pt x="2476" y="5381"/>
                      <a:pt x="5531" y="5381"/>
                    </a:cubicBezTo>
                    <a:cubicBezTo>
                      <a:pt x="8585" y="5381"/>
                      <a:pt x="11062" y="4176"/>
                      <a:pt x="11062" y="2690"/>
                    </a:cubicBezTo>
                    <a:cubicBezTo>
                      <a:pt x="11062" y="1204"/>
                      <a:pt x="8585" y="0"/>
                      <a:pt x="5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1"/>
              <p:cNvSpPr/>
              <p:nvPr/>
            </p:nvSpPr>
            <p:spPr>
              <a:xfrm>
                <a:off x="5448116" y="1818340"/>
                <a:ext cx="142727" cy="69441"/>
              </a:xfrm>
              <a:custGeom>
                <a:avLst/>
                <a:gdLst/>
                <a:ahLst/>
                <a:cxnLst/>
                <a:rect l="l" t="t" r="r" b="b"/>
                <a:pathLst>
                  <a:path w="11062" h="5382" extrusionOk="0">
                    <a:moveTo>
                      <a:pt x="5532" y="1"/>
                    </a:moveTo>
                    <a:cubicBezTo>
                      <a:pt x="2476" y="1"/>
                      <a:pt x="0" y="1205"/>
                      <a:pt x="0" y="2690"/>
                    </a:cubicBezTo>
                    <a:cubicBezTo>
                      <a:pt x="0" y="4176"/>
                      <a:pt x="2476" y="5381"/>
                      <a:pt x="5532" y="5381"/>
                    </a:cubicBezTo>
                    <a:cubicBezTo>
                      <a:pt x="6998" y="5381"/>
                      <a:pt x="8405" y="5098"/>
                      <a:pt x="9442" y="4593"/>
                    </a:cubicBezTo>
                    <a:cubicBezTo>
                      <a:pt x="10480" y="4089"/>
                      <a:pt x="11062" y="3404"/>
                      <a:pt x="11062" y="2690"/>
                    </a:cubicBezTo>
                    <a:cubicBezTo>
                      <a:pt x="11062" y="1977"/>
                      <a:pt x="10480" y="1294"/>
                      <a:pt x="9442" y="789"/>
                    </a:cubicBezTo>
                    <a:cubicBezTo>
                      <a:pt x="8405" y="284"/>
                      <a:pt x="6998" y="1"/>
                      <a:pt x="5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1"/>
              <p:cNvSpPr/>
              <p:nvPr/>
            </p:nvSpPr>
            <p:spPr>
              <a:xfrm>
                <a:off x="5611810" y="1731880"/>
                <a:ext cx="142753" cy="69428"/>
              </a:xfrm>
              <a:custGeom>
                <a:avLst/>
                <a:gdLst/>
                <a:ahLst/>
                <a:cxnLst/>
                <a:rect l="l" t="t" r="r" b="b"/>
                <a:pathLst>
                  <a:path w="11064" h="5381" extrusionOk="0">
                    <a:moveTo>
                      <a:pt x="5532" y="0"/>
                    </a:moveTo>
                    <a:cubicBezTo>
                      <a:pt x="2477" y="0"/>
                      <a:pt x="1" y="1204"/>
                      <a:pt x="1" y="2690"/>
                    </a:cubicBezTo>
                    <a:cubicBezTo>
                      <a:pt x="1" y="4175"/>
                      <a:pt x="2477" y="5380"/>
                      <a:pt x="5532" y="5380"/>
                    </a:cubicBezTo>
                    <a:cubicBezTo>
                      <a:pt x="6999" y="5380"/>
                      <a:pt x="8405" y="5096"/>
                      <a:pt x="9443" y="4593"/>
                    </a:cubicBezTo>
                    <a:cubicBezTo>
                      <a:pt x="10481" y="4088"/>
                      <a:pt x="11064" y="3403"/>
                      <a:pt x="11064" y="2690"/>
                    </a:cubicBezTo>
                    <a:cubicBezTo>
                      <a:pt x="11064" y="1976"/>
                      <a:pt x="10481" y="1291"/>
                      <a:pt x="9443" y="788"/>
                    </a:cubicBezTo>
                    <a:cubicBezTo>
                      <a:pt x="8405" y="283"/>
                      <a:pt x="6999" y="0"/>
                      <a:pt x="5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1"/>
              <p:cNvSpPr/>
              <p:nvPr/>
            </p:nvSpPr>
            <p:spPr>
              <a:xfrm>
                <a:off x="5132276" y="1996975"/>
                <a:ext cx="28360" cy="55326"/>
              </a:xfrm>
              <a:custGeom>
                <a:avLst/>
                <a:gdLst/>
                <a:ahLst/>
                <a:cxnLst/>
                <a:rect l="l" t="t" r="r" b="b"/>
                <a:pathLst>
                  <a:path w="2198" h="4288" extrusionOk="0">
                    <a:moveTo>
                      <a:pt x="2197" y="1"/>
                    </a:moveTo>
                    <a:cubicBezTo>
                      <a:pt x="866" y="492"/>
                      <a:pt x="0" y="1268"/>
                      <a:pt x="0" y="2144"/>
                    </a:cubicBezTo>
                    <a:cubicBezTo>
                      <a:pt x="0" y="3020"/>
                      <a:pt x="865" y="3796"/>
                      <a:pt x="2197" y="4288"/>
                    </a:cubicBezTo>
                    <a:lnTo>
                      <a:pt x="2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1"/>
              <p:cNvSpPr/>
              <p:nvPr/>
            </p:nvSpPr>
            <p:spPr>
              <a:xfrm>
                <a:off x="5246657" y="1996975"/>
                <a:ext cx="28373" cy="55313"/>
              </a:xfrm>
              <a:custGeom>
                <a:avLst/>
                <a:gdLst/>
                <a:ahLst/>
                <a:cxnLst/>
                <a:rect l="l" t="t" r="r" b="b"/>
                <a:pathLst>
                  <a:path w="2199" h="4287" extrusionOk="0">
                    <a:moveTo>
                      <a:pt x="0" y="1"/>
                    </a:moveTo>
                    <a:lnTo>
                      <a:pt x="0" y="4286"/>
                    </a:lnTo>
                    <a:cubicBezTo>
                      <a:pt x="1334" y="3796"/>
                      <a:pt x="2198" y="3020"/>
                      <a:pt x="2198" y="2144"/>
                    </a:cubicBezTo>
                    <a:cubicBezTo>
                      <a:pt x="2198" y="1268"/>
                      <a:pt x="1334" y="49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1"/>
              <p:cNvSpPr/>
              <p:nvPr/>
            </p:nvSpPr>
            <p:spPr>
              <a:xfrm>
                <a:off x="5160623" y="1766033"/>
                <a:ext cx="86047" cy="42256"/>
              </a:xfrm>
              <a:custGeom>
                <a:avLst/>
                <a:gdLst/>
                <a:ahLst/>
                <a:cxnLst/>
                <a:rect l="l" t="t" r="r" b="b"/>
                <a:pathLst>
                  <a:path w="6669" h="3275" extrusionOk="0">
                    <a:moveTo>
                      <a:pt x="0" y="1"/>
                    </a:moveTo>
                    <a:lnTo>
                      <a:pt x="0" y="1653"/>
                    </a:lnTo>
                    <a:cubicBezTo>
                      <a:pt x="0" y="2549"/>
                      <a:pt x="1493" y="3274"/>
                      <a:pt x="3335" y="3274"/>
                    </a:cubicBezTo>
                    <a:cubicBezTo>
                      <a:pt x="5177"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61"/>
              <p:cNvSpPr/>
              <p:nvPr/>
            </p:nvSpPr>
            <p:spPr>
              <a:xfrm>
                <a:off x="5160623" y="1745105"/>
                <a:ext cx="86047" cy="41856"/>
              </a:xfrm>
              <a:custGeom>
                <a:avLst/>
                <a:gdLst/>
                <a:ahLst/>
                <a:cxnLst/>
                <a:rect l="l" t="t" r="r" b="b"/>
                <a:pathLst>
                  <a:path w="6669" h="3244" extrusionOk="0">
                    <a:moveTo>
                      <a:pt x="3335" y="0"/>
                    </a:moveTo>
                    <a:cubicBezTo>
                      <a:pt x="1493" y="0"/>
                      <a:pt x="0" y="727"/>
                      <a:pt x="0" y="1623"/>
                    </a:cubicBezTo>
                    <a:cubicBezTo>
                      <a:pt x="0" y="2517"/>
                      <a:pt x="1493" y="3244"/>
                      <a:pt x="3335" y="3244"/>
                    </a:cubicBezTo>
                    <a:cubicBezTo>
                      <a:pt x="5177" y="3244"/>
                      <a:pt x="6668" y="2517"/>
                      <a:pt x="6668" y="1623"/>
                    </a:cubicBezTo>
                    <a:cubicBezTo>
                      <a:pt x="6668" y="727"/>
                      <a:pt x="5177" y="0"/>
                      <a:pt x="3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61"/>
              <p:cNvSpPr/>
              <p:nvPr/>
            </p:nvSpPr>
            <p:spPr>
              <a:xfrm>
                <a:off x="5160623" y="1936191"/>
                <a:ext cx="86047" cy="41843"/>
              </a:xfrm>
              <a:custGeom>
                <a:avLst/>
                <a:gdLst/>
                <a:ahLst/>
                <a:cxnLst/>
                <a:rect l="l" t="t" r="r" b="b"/>
                <a:pathLst>
                  <a:path w="6669" h="3243" extrusionOk="0">
                    <a:moveTo>
                      <a:pt x="3335" y="1"/>
                    </a:moveTo>
                    <a:cubicBezTo>
                      <a:pt x="1493" y="1"/>
                      <a:pt x="0" y="726"/>
                      <a:pt x="0" y="1622"/>
                    </a:cubicBezTo>
                    <a:cubicBezTo>
                      <a:pt x="0" y="2517"/>
                      <a:pt x="1493" y="3243"/>
                      <a:pt x="3335" y="3243"/>
                    </a:cubicBezTo>
                    <a:cubicBezTo>
                      <a:pt x="5177" y="3243"/>
                      <a:pt x="6668" y="2517"/>
                      <a:pt x="6668" y="1622"/>
                    </a:cubicBezTo>
                    <a:cubicBezTo>
                      <a:pt x="6668" y="726"/>
                      <a:pt x="5177"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61"/>
              <p:cNvSpPr/>
              <p:nvPr/>
            </p:nvSpPr>
            <p:spPr>
              <a:xfrm>
                <a:off x="5160623" y="1786948"/>
                <a:ext cx="86047" cy="170171"/>
              </a:xfrm>
              <a:custGeom>
                <a:avLst/>
                <a:gdLst/>
                <a:ahLst/>
                <a:cxnLst/>
                <a:rect l="l" t="t" r="r" b="b"/>
                <a:pathLst>
                  <a:path w="6669" h="13189" extrusionOk="0">
                    <a:moveTo>
                      <a:pt x="0" y="1"/>
                    </a:moveTo>
                    <a:lnTo>
                      <a:pt x="0" y="13189"/>
                    </a:lnTo>
                    <a:cubicBezTo>
                      <a:pt x="0" y="12293"/>
                      <a:pt x="1493" y="11568"/>
                      <a:pt x="3335" y="11568"/>
                    </a:cubicBezTo>
                    <a:cubicBezTo>
                      <a:pt x="5177" y="11568"/>
                      <a:pt x="6668" y="12293"/>
                      <a:pt x="6668" y="13189"/>
                    </a:cubicBezTo>
                    <a:lnTo>
                      <a:pt x="6668" y="1"/>
                    </a:lnTo>
                    <a:cubicBezTo>
                      <a:pt x="6668" y="913"/>
                      <a:pt x="5177" y="1653"/>
                      <a:pt x="3335" y="1653"/>
                    </a:cubicBezTo>
                    <a:cubicBezTo>
                      <a:pt x="1493" y="1653"/>
                      <a:pt x="0" y="913"/>
                      <a:pt x="0"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61"/>
              <p:cNvSpPr/>
              <p:nvPr/>
            </p:nvSpPr>
            <p:spPr>
              <a:xfrm>
                <a:off x="5160623" y="1957106"/>
                <a:ext cx="86047" cy="102252"/>
              </a:xfrm>
              <a:custGeom>
                <a:avLst/>
                <a:gdLst/>
                <a:ahLst/>
                <a:cxnLst/>
                <a:rect l="l" t="t" r="r" b="b"/>
                <a:pathLst>
                  <a:path w="6669" h="7925" extrusionOk="0">
                    <a:moveTo>
                      <a:pt x="0" y="1"/>
                    </a:moveTo>
                    <a:lnTo>
                      <a:pt x="0" y="7376"/>
                    </a:lnTo>
                    <a:cubicBezTo>
                      <a:pt x="928" y="7719"/>
                      <a:pt x="2081" y="7924"/>
                      <a:pt x="3335" y="7924"/>
                    </a:cubicBezTo>
                    <a:cubicBezTo>
                      <a:pt x="4589" y="7924"/>
                      <a:pt x="5742" y="7719"/>
                      <a:pt x="6668" y="7376"/>
                    </a:cubicBezTo>
                    <a:lnTo>
                      <a:pt x="6668" y="1"/>
                    </a:lnTo>
                    <a:cubicBezTo>
                      <a:pt x="6668" y="896"/>
                      <a:pt x="5177" y="1622"/>
                      <a:pt x="3335" y="1622"/>
                    </a:cubicBezTo>
                    <a:cubicBezTo>
                      <a:pt x="1493" y="1622"/>
                      <a:pt x="0" y="89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61"/>
              <p:cNvSpPr/>
              <p:nvPr/>
            </p:nvSpPr>
            <p:spPr>
              <a:xfrm>
                <a:off x="5324304" y="1893549"/>
                <a:ext cx="86060" cy="74164"/>
              </a:xfrm>
              <a:custGeom>
                <a:avLst/>
                <a:gdLst/>
                <a:ahLst/>
                <a:cxnLst/>
                <a:rect l="l" t="t" r="r" b="b"/>
                <a:pathLst>
                  <a:path w="6670" h="5381" extrusionOk="0">
                    <a:moveTo>
                      <a:pt x="3336" y="0"/>
                    </a:moveTo>
                    <a:cubicBezTo>
                      <a:pt x="2081" y="0"/>
                      <a:pt x="929" y="205"/>
                      <a:pt x="1" y="547"/>
                    </a:cubicBezTo>
                    <a:lnTo>
                      <a:pt x="1" y="4833"/>
                    </a:lnTo>
                    <a:cubicBezTo>
                      <a:pt x="929" y="5176"/>
                      <a:pt x="2081" y="5381"/>
                      <a:pt x="3336" y="5381"/>
                    </a:cubicBezTo>
                    <a:cubicBezTo>
                      <a:pt x="4589" y="5381"/>
                      <a:pt x="5741" y="5176"/>
                      <a:pt x="6669" y="4833"/>
                    </a:cubicBezTo>
                    <a:lnTo>
                      <a:pt x="6669" y="547"/>
                    </a:lnTo>
                    <a:cubicBezTo>
                      <a:pt x="5741" y="205"/>
                      <a:pt x="4589" y="0"/>
                      <a:pt x="3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61"/>
              <p:cNvSpPr/>
              <p:nvPr/>
            </p:nvSpPr>
            <p:spPr>
              <a:xfrm>
                <a:off x="5324304" y="1672799"/>
                <a:ext cx="86060" cy="42269"/>
              </a:xfrm>
              <a:custGeom>
                <a:avLst/>
                <a:gdLst/>
                <a:ahLst/>
                <a:cxnLst/>
                <a:rect l="l" t="t" r="r" b="b"/>
                <a:pathLst>
                  <a:path w="6670" h="3276" extrusionOk="0">
                    <a:moveTo>
                      <a:pt x="1" y="1"/>
                    </a:moveTo>
                    <a:lnTo>
                      <a:pt x="1" y="1654"/>
                    </a:lnTo>
                    <a:cubicBezTo>
                      <a:pt x="1" y="2549"/>
                      <a:pt x="1494" y="3276"/>
                      <a:pt x="3336" y="3276"/>
                    </a:cubicBezTo>
                    <a:cubicBezTo>
                      <a:pt x="5176" y="3276"/>
                      <a:pt x="6669" y="2549"/>
                      <a:pt x="6669" y="1654"/>
                    </a:cubicBezTo>
                    <a:lnTo>
                      <a:pt x="6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1"/>
              <p:cNvSpPr/>
              <p:nvPr/>
            </p:nvSpPr>
            <p:spPr>
              <a:xfrm>
                <a:off x="5324304" y="1651885"/>
                <a:ext cx="86060" cy="41869"/>
              </a:xfrm>
              <a:custGeom>
                <a:avLst/>
                <a:gdLst/>
                <a:ahLst/>
                <a:cxnLst/>
                <a:rect l="l" t="t" r="r" b="b"/>
                <a:pathLst>
                  <a:path w="6670" h="3245" extrusionOk="0">
                    <a:moveTo>
                      <a:pt x="3336" y="1"/>
                    </a:moveTo>
                    <a:cubicBezTo>
                      <a:pt x="1494" y="1"/>
                      <a:pt x="1" y="727"/>
                      <a:pt x="1" y="1622"/>
                    </a:cubicBezTo>
                    <a:cubicBezTo>
                      <a:pt x="1" y="2518"/>
                      <a:pt x="1494" y="3244"/>
                      <a:pt x="3336" y="3244"/>
                    </a:cubicBezTo>
                    <a:cubicBezTo>
                      <a:pt x="5176" y="3244"/>
                      <a:pt x="6669" y="2518"/>
                      <a:pt x="6669" y="1622"/>
                    </a:cubicBezTo>
                    <a:cubicBezTo>
                      <a:pt x="6669" y="727"/>
                      <a:pt x="5176" y="1"/>
                      <a:pt x="3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61"/>
              <p:cNvSpPr/>
              <p:nvPr/>
            </p:nvSpPr>
            <p:spPr>
              <a:xfrm>
                <a:off x="5324304" y="1842971"/>
                <a:ext cx="86060" cy="41856"/>
              </a:xfrm>
              <a:custGeom>
                <a:avLst/>
                <a:gdLst/>
                <a:ahLst/>
                <a:cxnLst/>
                <a:rect l="l" t="t" r="r" b="b"/>
                <a:pathLst>
                  <a:path w="6670" h="3244" extrusionOk="0">
                    <a:moveTo>
                      <a:pt x="3336" y="1"/>
                    </a:moveTo>
                    <a:cubicBezTo>
                      <a:pt x="1494" y="1"/>
                      <a:pt x="1" y="726"/>
                      <a:pt x="1" y="1622"/>
                    </a:cubicBezTo>
                    <a:cubicBezTo>
                      <a:pt x="1" y="2518"/>
                      <a:pt x="1494" y="3243"/>
                      <a:pt x="3336" y="3243"/>
                    </a:cubicBezTo>
                    <a:cubicBezTo>
                      <a:pt x="5176" y="3243"/>
                      <a:pt x="6669" y="2518"/>
                      <a:pt x="6669" y="1622"/>
                    </a:cubicBezTo>
                    <a:cubicBezTo>
                      <a:pt x="6669" y="726"/>
                      <a:pt x="5176"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61"/>
              <p:cNvSpPr/>
              <p:nvPr/>
            </p:nvSpPr>
            <p:spPr>
              <a:xfrm>
                <a:off x="5324304" y="1693740"/>
                <a:ext cx="86060" cy="170171"/>
              </a:xfrm>
              <a:custGeom>
                <a:avLst/>
                <a:gdLst/>
                <a:ahLst/>
                <a:cxnLst/>
                <a:rect l="l" t="t" r="r" b="b"/>
                <a:pathLst>
                  <a:path w="6670" h="13189" extrusionOk="0">
                    <a:moveTo>
                      <a:pt x="1" y="0"/>
                    </a:moveTo>
                    <a:lnTo>
                      <a:pt x="1" y="13188"/>
                    </a:lnTo>
                    <a:cubicBezTo>
                      <a:pt x="1" y="12292"/>
                      <a:pt x="1494" y="11567"/>
                      <a:pt x="3336" y="11567"/>
                    </a:cubicBezTo>
                    <a:cubicBezTo>
                      <a:pt x="5176" y="11567"/>
                      <a:pt x="6669" y="12292"/>
                      <a:pt x="6669" y="13188"/>
                    </a:cubicBezTo>
                    <a:lnTo>
                      <a:pt x="6669" y="0"/>
                    </a:lnTo>
                    <a:cubicBezTo>
                      <a:pt x="6669" y="913"/>
                      <a:pt x="5176" y="1653"/>
                      <a:pt x="3336" y="1653"/>
                    </a:cubicBezTo>
                    <a:cubicBezTo>
                      <a:pt x="1494" y="1653"/>
                      <a:pt x="1" y="913"/>
                      <a:pt x="1"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61"/>
              <p:cNvSpPr/>
              <p:nvPr/>
            </p:nvSpPr>
            <p:spPr>
              <a:xfrm>
                <a:off x="5324304" y="1863898"/>
                <a:ext cx="86060" cy="39417"/>
              </a:xfrm>
              <a:custGeom>
                <a:avLst/>
                <a:gdLst/>
                <a:ahLst/>
                <a:cxnLst/>
                <a:rect l="l" t="t" r="r" b="b"/>
                <a:pathLst>
                  <a:path w="6670" h="3055" extrusionOk="0">
                    <a:moveTo>
                      <a:pt x="1" y="0"/>
                    </a:moveTo>
                    <a:lnTo>
                      <a:pt x="1" y="3054"/>
                    </a:lnTo>
                    <a:cubicBezTo>
                      <a:pt x="929" y="2712"/>
                      <a:pt x="2081" y="2507"/>
                      <a:pt x="3336" y="2507"/>
                    </a:cubicBezTo>
                    <a:cubicBezTo>
                      <a:pt x="4589" y="2507"/>
                      <a:pt x="5741" y="2712"/>
                      <a:pt x="6669" y="3054"/>
                    </a:cubicBezTo>
                    <a:lnTo>
                      <a:pt x="6669" y="0"/>
                    </a:lnTo>
                    <a:cubicBezTo>
                      <a:pt x="6669" y="896"/>
                      <a:pt x="5176" y="1621"/>
                      <a:pt x="3336" y="1621"/>
                    </a:cubicBezTo>
                    <a:cubicBezTo>
                      <a:pt x="1494" y="1621"/>
                      <a:pt x="1" y="89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61"/>
              <p:cNvSpPr/>
              <p:nvPr/>
            </p:nvSpPr>
            <p:spPr>
              <a:xfrm>
                <a:off x="5476451" y="1813130"/>
                <a:ext cx="86060" cy="76142"/>
              </a:xfrm>
              <a:custGeom>
                <a:avLst/>
                <a:gdLst/>
                <a:ahLst/>
                <a:cxnLst/>
                <a:rect l="l" t="t" r="r" b="b"/>
                <a:pathLst>
                  <a:path w="6670" h="5382" extrusionOk="0">
                    <a:moveTo>
                      <a:pt x="3336" y="1"/>
                    </a:moveTo>
                    <a:cubicBezTo>
                      <a:pt x="2081" y="1"/>
                      <a:pt x="929" y="206"/>
                      <a:pt x="1" y="548"/>
                    </a:cubicBezTo>
                    <a:lnTo>
                      <a:pt x="1" y="4833"/>
                    </a:lnTo>
                    <a:cubicBezTo>
                      <a:pt x="929" y="5176"/>
                      <a:pt x="2081" y="5381"/>
                      <a:pt x="3336" y="5381"/>
                    </a:cubicBezTo>
                    <a:cubicBezTo>
                      <a:pt x="4589" y="5381"/>
                      <a:pt x="5742" y="5176"/>
                      <a:pt x="6669" y="4833"/>
                    </a:cubicBezTo>
                    <a:lnTo>
                      <a:pt x="6669" y="548"/>
                    </a:lnTo>
                    <a:cubicBezTo>
                      <a:pt x="5742" y="206"/>
                      <a:pt x="4589"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61"/>
              <p:cNvSpPr/>
              <p:nvPr/>
            </p:nvSpPr>
            <p:spPr>
              <a:xfrm>
                <a:off x="5476476" y="1752589"/>
                <a:ext cx="86034" cy="41856"/>
              </a:xfrm>
              <a:custGeom>
                <a:avLst/>
                <a:gdLst/>
                <a:ahLst/>
                <a:cxnLst/>
                <a:rect l="l" t="t" r="r" b="b"/>
                <a:pathLst>
                  <a:path w="6668" h="3244" extrusionOk="0">
                    <a:moveTo>
                      <a:pt x="3334" y="1"/>
                    </a:moveTo>
                    <a:cubicBezTo>
                      <a:pt x="1493" y="1"/>
                      <a:pt x="0" y="726"/>
                      <a:pt x="0" y="1622"/>
                    </a:cubicBezTo>
                    <a:cubicBezTo>
                      <a:pt x="0" y="2518"/>
                      <a:pt x="1492" y="3243"/>
                      <a:pt x="3334" y="3243"/>
                    </a:cubicBezTo>
                    <a:cubicBezTo>
                      <a:pt x="5174" y="3243"/>
                      <a:pt x="6667" y="2518"/>
                      <a:pt x="6667" y="1622"/>
                    </a:cubicBezTo>
                    <a:cubicBezTo>
                      <a:pt x="6667" y="726"/>
                      <a:pt x="5175" y="1"/>
                      <a:pt x="3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61"/>
              <p:cNvSpPr/>
              <p:nvPr/>
            </p:nvSpPr>
            <p:spPr>
              <a:xfrm>
                <a:off x="5476450" y="1603345"/>
                <a:ext cx="86060" cy="170171"/>
              </a:xfrm>
              <a:custGeom>
                <a:avLst/>
                <a:gdLst/>
                <a:ahLst/>
                <a:cxnLst/>
                <a:rect l="l" t="t" r="r" b="b"/>
                <a:pathLst>
                  <a:path w="6670" h="13189" extrusionOk="0">
                    <a:moveTo>
                      <a:pt x="1" y="1"/>
                    </a:moveTo>
                    <a:lnTo>
                      <a:pt x="1" y="13189"/>
                    </a:lnTo>
                    <a:cubicBezTo>
                      <a:pt x="1" y="12293"/>
                      <a:pt x="1494" y="11568"/>
                      <a:pt x="3336" y="11568"/>
                    </a:cubicBezTo>
                    <a:cubicBezTo>
                      <a:pt x="5176" y="11568"/>
                      <a:pt x="6669" y="12293"/>
                      <a:pt x="6669" y="13189"/>
                    </a:cubicBezTo>
                    <a:lnTo>
                      <a:pt x="6669" y="1"/>
                    </a:lnTo>
                    <a:cubicBezTo>
                      <a:pt x="6669" y="913"/>
                      <a:pt x="5176" y="1653"/>
                      <a:pt x="3336" y="1653"/>
                    </a:cubicBezTo>
                    <a:cubicBezTo>
                      <a:pt x="1494" y="1653"/>
                      <a:pt x="1" y="913"/>
                      <a:pt x="1"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61"/>
              <p:cNvSpPr/>
              <p:nvPr/>
            </p:nvSpPr>
            <p:spPr>
              <a:xfrm>
                <a:off x="5476476" y="1773504"/>
                <a:ext cx="86034" cy="51907"/>
              </a:xfrm>
              <a:custGeom>
                <a:avLst/>
                <a:gdLst/>
                <a:ahLst/>
                <a:cxnLst/>
                <a:rect l="l" t="t" r="r" b="b"/>
                <a:pathLst>
                  <a:path w="6668" h="4023" extrusionOk="0">
                    <a:moveTo>
                      <a:pt x="0" y="1"/>
                    </a:moveTo>
                    <a:lnTo>
                      <a:pt x="0" y="4023"/>
                    </a:lnTo>
                    <a:cubicBezTo>
                      <a:pt x="927" y="3681"/>
                      <a:pt x="2081" y="3476"/>
                      <a:pt x="3334" y="3476"/>
                    </a:cubicBezTo>
                    <a:cubicBezTo>
                      <a:pt x="4588" y="3476"/>
                      <a:pt x="5740" y="3681"/>
                      <a:pt x="6667" y="4023"/>
                    </a:cubicBezTo>
                    <a:lnTo>
                      <a:pt x="6667" y="1"/>
                    </a:lnTo>
                    <a:cubicBezTo>
                      <a:pt x="6667" y="897"/>
                      <a:pt x="5174" y="1622"/>
                      <a:pt x="3334" y="1622"/>
                    </a:cubicBezTo>
                    <a:cubicBezTo>
                      <a:pt x="1492" y="1622"/>
                      <a:pt x="0" y="89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61"/>
              <p:cNvSpPr/>
              <p:nvPr/>
            </p:nvSpPr>
            <p:spPr>
              <a:xfrm>
                <a:off x="5640160" y="1725865"/>
                <a:ext cx="86047" cy="76141"/>
              </a:xfrm>
              <a:custGeom>
                <a:avLst/>
                <a:gdLst/>
                <a:ahLst/>
                <a:cxnLst/>
                <a:rect l="l" t="t" r="r" b="b"/>
                <a:pathLst>
                  <a:path w="6669" h="5381" extrusionOk="0">
                    <a:moveTo>
                      <a:pt x="3335" y="0"/>
                    </a:moveTo>
                    <a:cubicBezTo>
                      <a:pt x="2081" y="0"/>
                      <a:pt x="929" y="205"/>
                      <a:pt x="1" y="547"/>
                    </a:cubicBezTo>
                    <a:lnTo>
                      <a:pt x="1" y="4832"/>
                    </a:lnTo>
                    <a:cubicBezTo>
                      <a:pt x="929" y="5174"/>
                      <a:pt x="2081" y="5380"/>
                      <a:pt x="3335" y="5380"/>
                    </a:cubicBezTo>
                    <a:cubicBezTo>
                      <a:pt x="4588" y="5380"/>
                      <a:pt x="5742" y="5174"/>
                      <a:pt x="6669" y="4832"/>
                    </a:cubicBezTo>
                    <a:lnTo>
                      <a:pt x="6669" y="547"/>
                    </a:lnTo>
                    <a:cubicBezTo>
                      <a:pt x="5741" y="205"/>
                      <a:pt x="4588" y="0"/>
                      <a:pt x="3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61"/>
              <p:cNvSpPr/>
              <p:nvPr/>
            </p:nvSpPr>
            <p:spPr>
              <a:xfrm>
                <a:off x="5640157" y="1671483"/>
                <a:ext cx="86047" cy="41869"/>
              </a:xfrm>
              <a:custGeom>
                <a:avLst/>
                <a:gdLst/>
                <a:ahLst/>
                <a:cxnLst/>
                <a:rect l="l" t="t" r="r" b="b"/>
                <a:pathLst>
                  <a:path w="6669" h="3245" extrusionOk="0">
                    <a:moveTo>
                      <a:pt x="3335" y="1"/>
                    </a:moveTo>
                    <a:cubicBezTo>
                      <a:pt x="1494" y="1"/>
                      <a:pt x="1" y="728"/>
                      <a:pt x="1" y="1623"/>
                    </a:cubicBezTo>
                    <a:cubicBezTo>
                      <a:pt x="1" y="2519"/>
                      <a:pt x="1494" y="3244"/>
                      <a:pt x="3335" y="3244"/>
                    </a:cubicBezTo>
                    <a:cubicBezTo>
                      <a:pt x="5176" y="3244"/>
                      <a:pt x="6669" y="2519"/>
                      <a:pt x="6669" y="1623"/>
                    </a:cubicBezTo>
                    <a:cubicBezTo>
                      <a:pt x="6669" y="728"/>
                      <a:pt x="5176"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61"/>
              <p:cNvSpPr/>
              <p:nvPr/>
            </p:nvSpPr>
            <p:spPr>
              <a:xfrm>
                <a:off x="5640157" y="1522253"/>
                <a:ext cx="86047" cy="170184"/>
              </a:xfrm>
              <a:custGeom>
                <a:avLst/>
                <a:gdLst/>
                <a:ahLst/>
                <a:cxnLst/>
                <a:rect l="l" t="t" r="r" b="b"/>
                <a:pathLst>
                  <a:path w="6669" h="13190" extrusionOk="0">
                    <a:moveTo>
                      <a:pt x="1" y="0"/>
                    </a:moveTo>
                    <a:lnTo>
                      <a:pt x="1" y="13189"/>
                    </a:lnTo>
                    <a:cubicBezTo>
                      <a:pt x="1" y="12294"/>
                      <a:pt x="1494" y="11567"/>
                      <a:pt x="3335" y="11567"/>
                    </a:cubicBezTo>
                    <a:cubicBezTo>
                      <a:pt x="5176" y="11567"/>
                      <a:pt x="6669" y="12294"/>
                      <a:pt x="6669" y="13189"/>
                    </a:cubicBezTo>
                    <a:lnTo>
                      <a:pt x="6669" y="0"/>
                    </a:lnTo>
                    <a:cubicBezTo>
                      <a:pt x="6669" y="914"/>
                      <a:pt x="5176" y="1654"/>
                      <a:pt x="3335" y="1654"/>
                    </a:cubicBezTo>
                    <a:cubicBezTo>
                      <a:pt x="1494" y="1654"/>
                      <a:pt x="1" y="914"/>
                      <a:pt x="1" y="0"/>
                    </a:cubicBezTo>
                    <a:close/>
                  </a:path>
                </a:pathLst>
              </a:custGeom>
              <a:solidFill>
                <a:srgbClr val="C8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61"/>
              <p:cNvSpPr/>
              <p:nvPr/>
            </p:nvSpPr>
            <p:spPr>
              <a:xfrm>
                <a:off x="5640157" y="1692424"/>
                <a:ext cx="86047" cy="46514"/>
              </a:xfrm>
              <a:custGeom>
                <a:avLst/>
                <a:gdLst/>
                <a:ahLst/>
                <a:cxnLst/>
                <a:rect l="l" t="t" r="r" b="b"/>
                <a:pathLst>
                  <a:path w="6669" h="3605" extrusionOk="0">
                    <a:moveTo>
                      <a:pt x="1" y="0"/>
                    </a:moveTo>
                    <a:lnTo>
                      <a:pt x="1" y="3605"/>
                    </a:lnTo>
                    <a:cubicBezTo>
                      <a:pt x="929" y="3263"/>
                      <a:pt x="2081" y="3058"/>
                      <a:pt x="3335" y="3058"/>
                    </a:cubicBezTo>
                    <a:cubicBezTo>
                      <a:pt x="4588" y="3058"/>
                      <a:pt x="5741" y="3263"/>
                      <a:pt x="6669" y="3605"/>
                    </a:cubicBezTo>
                    <a:lnTo>
                      <a:pt x="6669" y="0"/>
                    </a:lnTo>
                    <a:cubicBezTo>
                      <a:pt x="6669" y="896"/>
                      <a:pt x="5176" y="1621"/>
                      <a:pt x="3335" y="1621"/>
                    </a:cubicBezTo>
                    <a:cubicBezTo>
                      <a:pt x="1494" y="1621"/>
                      <a:pt x="1" y="89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 name="Google Shape;865;p61"/>
            <p:cNvGrpSpPr/>
            <p:nvPr/>
          </p:nvGrpSpPr>
          <p:grpSpPr>
            <a:xfrm>
              <a:off x="4280240" y="1350475"/>
              <a:ext cx="110312" cy="81001"/>
              <a:chOff x="5476476" y="1561503"/>
              <a:chExt cx="86047" cy="63184"/>
            </a:xfrm>
          </p:grpSpPr>
          <p:sp>
            <p:nvSpPr>
              <p:cNvPr id="866" name="Google Shape;86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848" y="565115"/>
            <a:ext cx="2137410" cy="451279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9924" y="565114"/>
            <a:ext cx="2137486" cy="4512797"/>
          </a:xfrm>
          <a:prstGeom prst="rect">
            <a:avLst/>
          </a:prstGeom>
        </p:spPr>
      </p:pic>
      <p:sp>
        <p:nvSpPr>
          <p:cNvPr id="10" name="Google Shape;784;p60"/>
          <p:cNvSpPr txBox="1">
            <a:spLocks noGrp="1"/>
          </p:cNvSpPr>
          <p:nvPr>
            <p:ph type="subTitle" idx="1"/>
          </p:nvPr>
        </p:nvSpPr>
        <p:spPr>
          <a:xfrm>
            <a:off x="2839970" y="1570956"/>
            <a:ext cx="2768766" cy="417102"/>
          </a:xfrm>
          <a:prstGeom prst="rect">
            <a:avLst/>
          </a:prstGeom>
        </p:spPr>
        <p:txBody>
          <a:bodyPr spcFirstLastPara="1" wrap="square" lIns="91425" tIns="91425" rIns="91425" bIns="91425" anchor="t" anchorCtr="0">
            <a:noAutofit/>
          </a:bodyPr>
          <a:lstStyle/>
          <a:p>
            <a:r>
              <a:rPr lang="en-GB" sz="1600" b="1" dirty="0">
                <a:latin typeface="Times New Roman" panose="02020603050405020304" pitchFamily="18" charset="0"/>
                <a:cs typeface="Times New Roman" panose="02020603050405020304" pitchFamily="18" charset="0"/>
              </a:rPr>
              <a:t>Prediction screen</a:t>
            </a:r>
            <a:endParaRPr lang="en-US" sz="1600" dirty="0">
              <a:latin typeface="Times New Roman" panose="02020603050405020304" pitchFamily="18" charset="0"/>
              <a:cs typeface="Times New Roman" panose="02020603050405020304" pitchFamily="18" charset="0"/>
            </a:endParaRPr>
          </a:p>
          <a:p>
            <a:r>
              <a:rPr lang="en-GB" sz="1600" b="1" dirty="0">
                <a:latin typeface="Times New Roman" panose="02020603050405020304" pitchFamily="18" charset="0"/>
                <a:cs typeface="Times New Roman" panose="02020603050405020304" pitchFamily="18" charset="0"/>
              </a:rPr>
              <a:t> </a:t>
            </a:r>
            <a:r>
              <a:rPr lang="en-GB" sz="1600" dirty="0">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p82"/>
          <p:cNvSpPr txBox="1">
            <a:spLocks noGrp="1"/>
          </p:cNvSpPr>
          <p:nvPr>
            <p:ph type="title"/>
          </p:nvPr>
        </p:nvSpPr>
        <p:spPr>
          <a:xfrm>
            <a:off x="744316" y="87232"/>
            <a:ext cx="673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dirty="0"/>
              <a:t>Findings</a:t>
            </a:r>
            <a:endParaRPr dirty="0"/>
          </a:p>
        </p:txBody>
      </p:sp>
      <p:grpSp>
        <p:nvGrpSpPr>
          <p:cNvPr id="1694" name="Google Shape;1694;p82"/>
          <p:cNvGrpSpPr/>
          <p:nvPr/>
        </p:nvGrpSpPr>
        <p:grpSpPr>
          <a:xfrm>
            <a:off x="878301" y="1972323"/>
            <a:ext cx="245294" cy="572715"/>
            <a:chOff x="6400828" y="4162270"/>
            <a:chExt cx="166200" cy="388019"/>
          </a:xfrm>
        </p:grpSpPr>
        <p:sp>
          <p:nvSpPr>
            <p:cNvPr id="1695" name="Google Shape;1695;p82"/>
            <p:cNvSpPr/>
            <p:nvPr/>
          </p:nvSpPr>
          <p:spPr>
            <a:xfrm>
              <a:off x="6433432" y="4162270"/>
              <a:ext cx="88407" cy="75717"/>
            </a:xfrm>
            <a:custGeom>
              <a:avLst/>
              <a:gdLst/>
              <a:ahLst/>
              <a:cxnLst/>
              <a:rect l="l" t="t" r="r" b="b"/>
              <a:pathLst>
                <a:path w="3365" h="2882" extrusionOk="0">
                  <a:moveTo>
                    <a:pt x="1922" y="1"/>
                  </a:moveTo>
                  <a:cubicBezTo>
                    <a:pt x="646" y="1"/>
                    <a:pt x="1" y="1548"/>
                    <a:pt x="909" y="2456"/>
                  </a:cubicBezTo>
                  <a:cubicBezTo>
                    <a:pt x="1201" y="2750"/>
                    <a:pt x="1560" y="2881"/>
                    <a:pt x="1914" y="2881"/>
                  </a:cubicBezTo>
                  <a:cubicBezTo>
                    <a:pt x="2653" y="2881"/>
                    <a:pt x="3365" y="2305"/>
                    <a:pt x="3365" y="1437"/>
                  </a:cubicBezTo>
                  <a:cubicBezTo>
                    <a:pt x="3365" y="646"/>
                    <a:pt x="2720" y="1"/>
                    <a:pt x="1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82"/>
            <p:cNvSpPr/>
            <p:nvPr/>
          </p:nvSpPr>
          <p:spPr>
            <a:xfrm>
              <a:off x="6475888" y="4162270"/>
              <a:ext cx="48157" cy="75612"/>
            </a:xfrm>
            <a:custGeom>
              <a:avLst/>
              <a:gdLst/>
              <a:ahLst/>
              <a:cxnLst/>
              <a:rect l="l" t="t" r="r" b="b"/>
              <a:pathLst>
                <a:path w="1833" h="2878" extrusionOk="0">
                  <a:moveTo>
                    <a:pt x="306" y="1"/>
                  </a:moveTo>
                  <a:cubicBezTo>
                    <a:pt x="209" y="1"/>
                    <a:pt x="105" y="15"/>
                    <a:pt x="1" y="36"/>
                  </a:cubicBezTo>
                  <a:cubicBezTo>
                    <a:pt x="667" y="181"/>
                    <a:pt x="1132" y="764"/>
                    <a:pt x="1132" y="1437"/>
                  </a:cubicBezTo>
                  <a:cubicBezTo>
                    <a:pt x="1132" y="2116"/>
                    <a:pt x="667" y="2699"/>
                    <a:pt x="1" y="2845"/>
                  </a:cubicBezTo>
                  <a:cubicBezTo>
                    <a:pt x="104" y="2867"/>
                    <a:pt x="207" y="2878"/>
                    <a:pt x="308" y="2878"/>
                  </a:cubicBezTo>
                  <a:cubicBezTo>
                    <a:pt x="1028" y="2878"/>
                    <a:pt x="1657" y="2338"/>
                    <a:pt x="1742" y="1596"/>
                  </a:cubicBezTo>
                  <a:cubicBezTo>
                    <a:pt x="1832" y="743"/>
                    <a:pt x="1166" y="1"/>
                    <a:pt x="3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82"/>
            <p:cNvSpPr/>
            <p:nvPr/>
          </p:nvSpPr>
          <p:spPr>
            <a:xfrm>
              <a:off x="6400828" y="4244292"/>
              <a:ext cx="166042" cy="305996"/>
            </a:xfrm>
            <a:custGeom>
              <a:avLst/>
              <a:gdLst/>
              <a:ahLst/>
              <a:cxnLst/>
              <a:rect l="l" t="t" r="r" b="b"/>
              <a:pathLst>
                <a:path w="6320" h="11647" extrusionOk="0">
                  <a:moveTo>
                    <a:pt x="1700" y="0"/>
                  </a:moveTo>
                  <a:cubicBezTo>
                    <a:pt x="763" y="0"/>
                    <a:pt x="0" y="756"/>
                    <a:pt x="7" y="1693"/>
                  </a:cubicBezTo>
                  <a:lnTo>
                    <a:pt x="7" y="5313"/>
                  </a:lnTo>
                  <a:cubicBezTo>
                    <a:pt x="0" y="5611"/>
                    <a:pt x="229" y="5854"/>
                    <a:pt x="527" y="5875"/>
                  </a:cubicBezTo>
                  <a:cubicBezTo>
                    <a:pt x="532" y="5875"/>
                    <a:pt x="536" y="5875"/>
                    <a:pt x="540" y="5875"/>
                  </a:cubicBezTo>
                  <a:cubicBezTo>
                    <a:pt x="840" y="5875"/>
                    <a:pt x="1089" y="5635"/>
                    <a:pt x="1089" y="5327"/>
                  </a:cubicBezTo>
                  <a:lnTo>
                    <a:pt x="1089" y="1991"/>
                  </a:lnTo>
                  <a:cubicBezTo>
                    <a:pt x="1079" y="1783"/>
                    <a:pt x="1233" y="1679"/>
                    <a:pt x="1387" y="1679"/>
                  </a:cubicBezTo>
                  <a:cubicBezTo>
                    <a:pt x="1540" y="1679"/>
                    <a:pt x="1693" y="1783"/>
                    <a:pt x="1679" y="1991"/>
                  </a:cubicBezTo>
                  <a:lnTo>
                    <a:pt x="1679" y="11084"/>
                  </a:lnTo>
                  <a:cubicBezTo>
                    <a:pt x="1679" y="11382"/>
                    <a:pt x="1908" y="11625"/>
                    <a:pt x="2199" y="11646"/>
                  </a:cubicBezTo>
                  <a:cubicBezTo>
                    <a:pt x="2203" y="11646"/>
                    <a:pt x="2208" y="11646"/>
                    <a:pt x="2212" y="11646"/>
                  </a:cubicBezTo>
                  <a:cubicBezTo>
                    <a:pt x="2518" y="11646"/>
                    <a:pt x="2768" y="11406"/>
                    <a:pt x="2768" y="11098"/>
                  </a:cubicBezTo>
                  <a:lnTo>
                    <a:pt x="2768" y="7158"/>
                  </a:lnTo>
                  <a:cubicBezTo>
                    <a:pt x="2789" y="6919"/>
                    <a:pt x="2972" y="6799"/>
                    <a:pt x="3156" y="6799"/>
                  </a:cubicBezTo>
                  <a:cubicBezTo>
                    <a:pt x="3340" y="6799"/>
                    <a:pt x="3524" y="6919"/>
                    <a:pt x="3545" y="7158"/>
                  </a:cubicBezTo>
                  <a:lnTo>
                    <a:pt x="3545" y="11098"/>
                  </a:lnTo>
                  <a:cubicBezTo>
                    <a:pt x="3545" y="11396"/>
                    <a:pt x="3787" y="11639"/>
                    <a:pt x="4093" y="11639"/>
                  </a:cubicBezTo>
                  <a:cubicBezTo>
                    <a:pt x="4391" y="11639"/>
                    <a:pt x="4634" y="11396"/>
                    <a:pt x="4634" y="11098"/>
                  </a:cubicBezTo>
                  <a:lnTo>
                    <a:pt x="4634" y="1991"/>
                  </a:lnTo>
                  <a:cubicBezTo>
                    <a:pt x="4623" y="1783"/>
                    <a:pt x="4777" y="1679"/>
                    <a:pt x="4932" y="1679"/>
                  </a:cubicBezTo>
                  <a:cubicBezTo>
                    <a:pt x="5086" y="1679"/>
                    <a:pt x="5240" y="1783"/>
                    <a:pt x="5230" y="1991"/>
                  </a:cubicBezTo>
                  <a:lnTo>
                    <a:pt x="5230" y="5327"/>
                  </a:lnTo>
                  <a:cubicBezTo>
                    <a:pt x="5230" y="5632"/>
                    <a:pt x="5473" y="5875"/>
                    <a:pt x="5771" y="5875"/>
                  </a:cubicBezTo>
                  <a:cubicBezTo>
                    <a:pt x="6069" y="5875"/>
                    <a:pt x="6312" y="5632"/>
                    <a:pt x="6319" y="5327"/>
                  </a:cubicBezTo>
                  <a:lnTo>
                    <a:pt x="6319" y="1693"/>
                  </a:lnTo>
                  <a:cubicBezTo>
                    <a:pt x="6319" y="763"/>
                    <a:pt x="5563" y="7"/>
                    <a:pt x="46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82"/>
            <p:cNvSpPr/>
            <p:nvPr/>
          </p:nvSpPr>
          <p:spPr>
            <a:xfrm>
              <a:off x="6452400" y="4421947"/>
              <a:ext cx="31553" cy="127973"/>
            </a:xfrm>
            <a:custGeom>
              <a:avLst/>
              <a:gdLst/>
              <a:ahLst/>
              <a:cxnLst/>
              <a:rect l="l" t="t" r="r" b="b"/>
              <a:pathLst>
                <a:path w="1201" h="4871" extrusionOk="0">
                  <a:moveTo>
                    <a:pt x="721" y="1"/>
                  </a:moveTo>
                  <a:cubicBezTo>
                    <a:pt x="472" y="1"/>
                    <a:pt x="271" y="202"/>
                    <a:pt x="271" y="452"/>
                  </a:cubicBezTo>
                  <a:lnTo>
                    <a:pt x="271" y="4336"/>
                  </a:lnTo>
                  <a:cubicBezTo>
                    <a:pt x="271" y="4530"/>
                    <a:pt x="167" y="4711"/>
                    <a:pt x="0" y="4808"/>
                  </a:cubicBezTo>
                  <a:lnTo>
                    <a:pt x="35" y="4828"/>
                  </a:lnTo>
                  <a:lnTo>
                    <a:pt x="49" y="4835"/>
                  </a:lnTo>
                  <a:lnTo>
                    <a:pt x="83" y="4849"/>
                  </a:lnTo>
                  <a:lnTo>
                    <a:pt x="97" y="4849"/>
                  </a:lnTo>
                  <a:lnTo>
                    <a:pt x="132" y="4863"/>
                  </a:lnTo>
                  <a:lnTo>
                    <a:pt x="146" y="4863"/>
                  </a:lnTo>
                  <a:lnTo>
                    <a:pt x="187" y="4870"/>
                  </a:lnTo>
                  <a:lnTo>
                    <a:pt x="250" y="4870"/>
                  </a:lnTo>
                  <a:cubicBezTo>
                    <a:pt x="258" y="4870"/>
                    <a:pt x="266" y="4871"/>
                    <a:pt x="274" y="4871"/>
                  </a:cubicBezTo>
                  <a:cubicBezTo>
                    <a:pt x="568" y="4871"/>
                    <a:pt x="812" y="4626"/>
                    <a:pt x="812" y="4329"/>
                  </a:cubicBezTo>
                  <a:lnTo>
                    <a:pt x="812" y="396"/>
                  </a:lnTo>
                  <a:cubicBezTo>
                    <a:pt x="812" y="174"/>
                    <a:pt x="985" y="1"/>
                    <a:pt x="12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82"/>
            <p:cNvSpPr/>
            <p:nvPr/>
          </p:nvSpPr>
          <p:spPr>
            <a:xfrm>
              <a:off x="6501583" y="4288745"/>
              <a:ext cx="29005" cy="261359"/>
            </a:xfrm>
            <a:custGeom>
              <a:avLst/>
              <a:gdLst/>
              <a:ahLst/>
              <a:cxnLst/>
              <a:rect l="l" t="t" r="r" b="b"/>
              <a:pathLst>
                <a:path w="1104" h="9948" extrusionOk="0">
                  <a:moveTo>
                    <a:pt x="715" y="1"/>
                  </a:moveTo>
                  <a:cubicBezTo>
                    <a:pt x="473" y="1"/>
                    <a:pt x="271" y="202"/>
                    <a:pt x="271" y="451"/>
                  </a:cubicBezTo>
                  <a:lnTo>
                    <a:pt x="271" y="9406"/>
                  </a:lnTo>
                  <a:cubicBezTo>
                    <a:pt x="271" y="9600"/>
                    <a:pt x="167" y="9781"/>
                    <a:pt x="1" y="9878"/>
                  </a:cubicBezTo>
                  <a:lnTo>
                    <a:pt x="22" y="9892"/>
                  </a:lnTo>
                  <a:lnTo>
                    <a:pt x="36" y="9898"/>
                  </a:lnTo>
                  <a:lnTo>
                    <a:pt x="77" y="9919"/>
                  </a:lnTo>
                  <a:lnTo>
                    <a:pt x="98" y="9926"/>
                  </a:lnTo>
                  <a:lnTo>
                    <a:pt x="119" y="9933"/>
                  </a:lnTo>
                  <a:lnTo>
                    <a:pt x="147" y="9940"/>
                  </a:lnTo>
                  <a:lnTo>
                    <a:pt x="160" y="9940"/>
                  </a:lnTo>
                  <a:lnTo>
                    <a:pt x="202" y="9947"/>
                  </a:lnTo>
                  <a:lnTo>
                    <a:pt x="264" y="9947"/>
                  </a:lnTo>
                  <a:cubicBezTo>
                    <a:pt x="466" y="9947"/>
                    <a:pt x="653" y="9836"/>
                    <a:pt x="743" y="9663"/>
                  </a:cubicBezTo>
                  <a:cubicBezTo>
                    <a:pt x="750" y="9642"/>
                    <a:pt x="764" y="9628"/>
                    <a:pt x="771" y="9614"/>
                  </a:cubicBezTo>
                  <a:cubicBezTo>
                    <a:pt x="792" y="9559"/>
                    <a:pt x="806" y="9510"/>
                    <a:pt x="806" y="9455"/>
                  </a:cubicBezTo>
                  <a:lnTo>
                    <a:pt x="806" y="9399"/>
                  </a:lnTo>
                  <a:lnTo>
                    <a:pt x="806" y="299"/>
                  </a:lnTo>
                  <a:cubicBezTo>
                    <a:pt x="806" y="132"/>
                    <a:pt x="944" y="1"/>
                    <a:pt x="11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82"/>
            <p:cNvSpPr/>
            <p:nvPr/>
          </p:nvSpPr>
          <p:spPr>
            <a:xfrm>
              <a:off x="6408105" y="4288745"/>
              <a:ext cx="29189" cy="109924"/>
            </a:xfrm>
            <a:custGeom>
              <a:avLst/>
              <a:gdLst/>
              <a:ahLst/>
              <a:cxnLst/>
              <a:rect l="l" t="t" r="r" b="b"/>
              <a:pathLst>
                <a:path w="1111" h="4184" extrusionOk="0">
                  <a:moveTo>
                    <a:pt x="722" y="1"/>
                  </a:moveTo>
                  <a:cubicBezTo>
                    <a:pt x="479" y="1"/>
                    <a:pt x="278" y="202"/>
                    <a:pt x="278" y="451"/>
                  </a:cubicBezTo>
                  <a:lnTo>
                    <a:pt x="278" y="3649"/>
                  </a:lnTo>
                  <a:cubicBezTo>
                    <a:pt x="278" y="3843"/>
                    <a:pt x="167" y="4024"/>
                    <a:pt x="1" y="4121"/>
                  </a:cubicBezTo>
                  <a:lnTo>
                    <a:pt x="35" y="4141"/>
                  </a:lnTo>
                  <a:lnTo>
                    <a:pt x="49" y="4148"/>
                  </a:lnTo>
                  <a:lnTo>
                    <a:pt x="91" y="4162"/>
                  </a:lnTo>
                  <a:lnTo>
                    <a:pt x="98" y="4162"/>
                  </a:lnTo>
                  <a:lnTo>
                    <a:pt x="139" y="4169"/>
                  </a:lnTo>
                  <a:lnTo>
                    <a:pt x="146" y="4169"/>
                  </a:lnTo>
                  <a:lnTo>
                    <a:pt x="195" y="4183"/>
                  </a:lnTo>
                  <a:lnTo>
                    <a:pt x="250" y="4183"/>
                  </a:lnTo>
                  <a:cubicBezTo>
                    <a:pt x="255" y="4183"/>
                    <a:pt x="259" y="4183"/>
                    <a:pt x="263" y="4183"/>
                  </a:cubicBezTo>
                  <a:cubicBezTo>
                    <a:pt x="569" y="4183"/>
                    <a:pt x="812" y="3943"/>
                    <a:pt x="819" y="3635"/>
                  </a:cubicBezTo>
                  <a:lnTo>
                    <a:pt x="819" y="299"/>
                  </a:lnTo>
                  <a:cubicBezTo>
                    <a:pt x="819" y="132"/>
                    <a:pt x="951" y="1"/>
                    <a:pt x="1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82"/>
            <p:cNvSpPr/>
            <p:nvPr/>
          </p:nvSpPr>
          <p:spPr>
            <a:xfrm>
              <a:off x="6508519" y="4244292"/>
              <a:ext cx="58509" cy="154298"/>
            </a:xfrm>
            <a:custGeom>
              <a:avLst/>
              <a:gdLst/>
              <a:ahLst/>
              <a:cxnLst/>
              <a:rect l="l" t="t" r="r" b="b"/>
              <a:pathLst>
                <a:path w="2227" h="5873" extrusionOk="0">
                  <a:moveTo>
                    <a:pt x="0" y="0"/>
                  </a:moveTo>
                  <a:cubicBezTo>
                    <a:pt x="930" y="0"/>
                    <a:pt x="1686" y="756"/>
                    <a:pt x="1686" y="1693"/>
                  </a:cubicBezTo>
                  <a:lnTo>
                    <a:pt x="1686" y="5327"/>
                  </a:lnTo>
                  <a:cubicBezTo>
                    <a:pt x="1686" y="5521"/>
                    <a:pt x="1582" y="5702"/>
                    <a:pt x="1415" y="5799"/>
                  </a:cubicBezTo>
                  <a:cubicBezTo>
                    <a:pt x="1503" y="5849"/>
                    <a:pt x="1596" y="5872"/>
                    <a:pt x="1686" y="5872"/>
                  </a:cubicBezTo>
                  <a:cubicBezTo>
                    <a:pt x="1968" y="5872"/>
                    <a:pt x="2227" y="5647"/>
                    <a:pt x="2227" y="5327"/>
                  </a:cubicBezTo>
                  <a:lnTo>
                    <a:pt x="2227" y="1693"/>
                  </a:lnTo>
                  <a:cubicBezTo>
                    <a:pt x="2227" y="756"/>
                    <a:pt x="1471" y="0"/>
                    <a:pt x="5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11" name="Google Shape;1711;p82"/>
          <p:cNvSpPr txBox="1"/>
          <p:nvPr/>
        </p:nvSpPr>
        <p:spPr>
          <a:xfrm>
            <a:off x="1632538" y="1407980"/>
            <a:ext cx="1535700" cy="86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5000" dirty="0">
                <a:solidFill>
                  <a:schemeClr val="accent1"/>
                </a:solidFill>
                <a:latin typeface="Lato Black" panose="020F0502020204030203"/>
                <a:ea typeface="Lato Black" panose="020F0502020204030203"/>
                <a:cs typeface="Lato Black" panose="020F0502020204030203"/>
                <a:sym typeface="Lato Black" panose="020F0502020204030203"/>
              </a:rPr>
              <a:t>1%</a:t>
            </a:r>
            <a:endParaRPr sz="5000" dirty="0">
              <a:solidFill>
                <a:schemeClr val="accent1"/>
              </a:solidFill>
              <a:latin typeface="Lato Black" panose="020F0502020204030203"/>
              <a:ea typeface="Lato Black" panose="020F0502020204030203"/>
              <a:cs typeface="Lato Black" panose="020F0502020204030203"/>
              <a:sym typeface="Lato Black" panose="020F0502020204030203"/>
            </a:endParaRPr>
          </a:p>
        </p:txBody>
      </p:sp>
      <p:sp>
        <p:nvSpPr>
          <p:cNvPr id="1712" name="Google Shape;1712;p82"/>
          <p:cNvSpPr txBox="1">
            <a:spLocks noGrp="1"/>
          </p:cNvSpPr>
          <p:nvPr>
            <p:ph type="ctrTitle" idx="4294967295"/>
          </p:nvPr>
        </p:nvSpPr>
        <p:spPr>
          <a:xfrm>
            <a:off x="825521" y="3025779"/>
            <a:ext cx="1945500" cy="471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dirty="0"/>
              <a:t>Men</a:t>
            </a:r>
            <a:endParaRPr sz="1400" dirty="0"/>
          </a:p>
        </p:txBody>
      </p:sp>
      <p:sp>
        <p:nvSpPr>
          <p:cNvPr id="1714" name="Google Shape;1714;p82"/>
          <p:cNvSpPr txBox="1"/>
          <p:nvPr/>
        </p:nvSpPr>
        <p:spPr>
          <a:xfrm>
            <a:off x="6268547" y="1739493"/>
            <a:ext cx="1535700" cy="86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5000" dirty="0">
                <a:solidFill>
                  <a:schemeClr val="accent1"/>
                </a:solidFill>
                <a:latin typeface="Lato Black" panose="020F0502020204030203"/>
                <a:ea typeface="Lato Black" panose="020F0502020204030203"/>
                <a:cs typeface="Lato Black" panose="020F0502020204030203"/>
                <a:sym typeface="Lato Black" panose="020F0502020204030203"/>
              </a:rPr>
              <a:t>99%</a:t>
            </a:r>
            <a:endParaRPr sz="5000" dirty="0">
              <a:solidFill>
                <a:schemeClr val="accent1"/>
              </a:solidFill>
              <a:latin typeface="Lato Black" panose="020F0502020204030203"/>
              <a:ea typeface="Lato Black" panose="020F0502020204030203"/>
              <a:cs typeface="Lato Black" panose="020F0502020204030203"/>
              <a:sym typeface="Lato Black" panose="020F0502020204030203"/>
            </a:endParaRPr>
          </a:p>
        </p:txBody>
      </p:sp>
      <p:sp>
        <p:nvSpPr>
          <p:cNvPr id="1715" name="Google Shape;1715;p82"/>
          <p:cNvSpPr txBox="1">
            <a:spLocks noGrp="1"/>
          </p:cNvSpPr>
          <p:nvPr>
            <p:ph type="ctrTitle" idx="4294967295"/>
          </p:nvPr>
        </p:nvSpPr>
        <p:spPr>
          <a:xfrm>
            <a:off x="6741575" y="2283567"/>
            <a:ext cx="1945500" cy="471000"/>
          </a:xfrm>
          <a:prstGeom prst="rect">
            <a:avLst/>
          </a:prstGeom>
        </p:spPr>
        <p:txBody>
          <a:bodyPr spcFirstLastPara="1" wrap="square" lIns="91425" tIns="91425" rIns="91425" bIns="91425" anchor="t" anchorCtr="0">
            <a:normAutofit/>
          </a:bodyPr>
          <a:lstStyle/>
          <a:p>
            <a:pPr marL="0" lvl="0" indent="0" algn="r" rtl="0">
              <a:spcBef>
                <a:spcPts val="0"/>
              </a:spcBef>
              <a:spcAft>
                <a:spcPts val="0"/>
              </a:spcAft>
              <a:buNone/>
            </a:pPr>
            <a:r>
              <a:rPr lang="en-GB" sz="1400" dirty="0"/>
              <a:t>Women</a:t>
            </a:r>
            <a:endParaRPr sz="1400" dirty="0"/>
          </a:p>
        </p:txBody>
      </p:sp>
      <p:pic>
        <p:nvPicPr>
          <p:cNvPr id="1717" name="Google Shape;1717;p82" title="Gráfico">
            <a:hlinkClick r:id="rId3"/>
          </p:cNvPr>
          <p:cNvPicPr preferRelativeResize="0"/>
          <p:nvPr/>
        </p:nvPicPr>
        <p:blipFill rotWithShape="1">
          <a:blip r:embed="rId4"/>
          <a:srcRect l="20285" r="20557"/>
          <a:stretch>
            <a:fillRect/>
          </a:stretch>
        </p:blipFill>
        <p:spPr>
          <a:xfrm>
            <a:off x="2992498" y="455275"/>
            <a:ext cx="3115601" cy="3257301"/>
          </a:xfrm>
          <a:prstGeom prst="rect">
            <a:avLst/>
          </a:prstGeom>
          <a:noFill/>
          <a:ln>
            <a:noFill/>
          </a:ln>
        </p:spPr>
      </p:pic>
      <p:sp>
        <p:nvSpPr>
          <p:cNvPr id="27" name="Google Shape;1667;p81"/>
          <p:cNvSpPr/>
          <p:nvPr/>
        </p:nvSpPr>
        <p:spPr>
          <a:xfrm>
            <a:off x="391743" y="1644131"/>
            <a:ext cx="1229100" cy="1229100"/>
          </a:xfrm>
          <a:prstGeom prst="donut">
            <a:avLst>
              <a:gd name="adj" fmla="val 959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668;p81"/>
          <p:cNvSpPr/>
          <p:nvPr/>
        </p:nvSpPr>
        <p:spPr>
          <a:xfrm rot="391448">
            <a:off x="380889" y="1617113"/>
            <a:ext cx="1229100" cy="1229100"/>
          </a:xfrm>
          <a:prstGeom prst="blockArc">
            <a:avLst>
              <a:gd name="adj1" fmla="val 19194016"/>
              <a:gd name="adj2" fmla="val 19950685"/>
              <a:gd name="adj3" fmla="val 93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669;p81"/>
          <p:cNvSpPr/>
          <p:nvPr/>
        </p:nvSpPr>
        <p:spPr>
          <a:xfrm>
            <a:off x="7568145" y="952360"/>
            <a:ext cx="1229100" cy="1229100"/>
          </a:xfrm>
          <a:prstGeom prst="donut">
            <a:avLst>
              <a:gd name="adj" fmla="val 959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670;p81"/>
          <p:cNvSpPr/>
          <p:nvPr/>
        </p:nvSpPr>
        <p:spPr>
          <a:xfrm>
            <a:off x="7568145" y="952360"/>
            <a:ext cx="1229100" cy="1229100"/>
          </a:xfrm>
          <a:prstGeom prst="blockArc">
            <a:avLst>
              <a:gd name="adj1" fmla="val 20321732"/>
              <a:gd name="adj2" fmla="val 19443029"/>
              <a:gd name="adj3" fmla="val 1055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0" name="Google Shape;1679;p81"/>
          <p:cNvGrpSpPr/>
          <p:nvPr/>
        </p:nvGrpSpPr>
        <p:grpSpPr>
          <a:xfrm>
            <a:off x="8017734" y="1294944"/>
            <a:ext cx="332462" cy="572715"/>
            <a:chOff x="6919815" y="4162270"/>
            <a:chExt cx="225260" cy="388019"/>
          </a:xfrm>
        </p:grpSpPr>
        <p:sp>
          <p:nvSpPr>
            <p:cNvPr id="51" name="Google Shape;1680;p81"/>
            <p:cNvSpPr/>
            <p:nvPr/>
          </p:nvSpPr>
          <p:spPr>
            <a:xfrm>
              <a:off x="6919815" y="4244634"/>
              <a:ext cx="224157" cy="305654"/>
            </a:xfrm>
            <a:custGeom>
              <a:avLst/>
              <a:gdLst/>
              <a:ahLst/>
              <a:cxnLst/>
              <a:rect l="l" t="t" r="r" b="b"/>
              <a:pathLst>
                <a:path w="8532" h="11634" extrusionOk="0">
                  <a:moveTo>
                    <a:pt x="2810" y="1"/>
                  </a:moveTo>
                  <a:cubicBezTo>
                    <a:pt x="2060" y="1"/>
                    <a:pt x="1402" y="493"/>
                    <a:pt x="1187" y="1208"/>
                  </a:cubicBezTo>
                  <a:lnTo>
                    <a:pt x="84" y="5175"/>
                  </a:lnTo>
                  <a:cubicBezTo>
                    <a:pt x="0" y="5467"/>
                    <a:pt x="167" y="5772"/>
                    <a:pt x="458" y="5855"/>
                  </a:cubicBezTo>
                  <a:cubicBezTo>
                    <a:pt x="508" y="5869"/>
                    <a:pt x="557" y="5876"/>
                    <a:pt x="606" y="5876"/>
                  </a:cubicBezTo>
                  <a:cubicBezTo>
                    <a:pt x="846" y="5876"/>
                    <a:pt x="1068" y="5714"/>
                    <a:pt x="1131" y="5467"/>
                  </a:cubicBezTo>
                  <a:lnTo>
                    <a:pt x="2123" y="1915"/>
                  </a:lnTo>
                  <a:cubicBezTo>
                    <a:pt x="2165" y="1758"/>
                    <a:pt x="2285" y="1689"/>
                    <a:pt x="2405" y="1689"/>
                  </a:cubicBezTo>
                  <a:cubicBezTo>
                    <a:pt x="2582" y="1689"/>
                    <a:pt x="2760" y="1837"/>
                    <a:pt x="2699" y="2068"/>
                  </a:cubicBezTo>
                  <a:lnTo>
                    <a:pt x="1637" y="6188"/>
                  </a:lnTo>
                  <a:lnTo>
                    <a:pt x="1464" y="6847"/>
                  </a:lnTo>
                  <a:cubicBezTo>
                    <a:pt x="1443" y="6937"/>
                    <a:pt x="1513" y="7027"/>
                    <a:pt x="1603" y="7027"/>
                  </a:cubicBezTo>
                  <a:lnTo>
                    <a:pt x="2796" y="7027"/>
                  </a:lnTo>
                  <a:lnTo>
                    <a:pt x="2796" y="11071"/>
                  </a:lnTo>
                  <a:cubicBezTo>
                    <a:pt x="2789" y="11369"/>
                    <a:pt x="3018" y="11612"/>
                    <a:pt x="3316" y="11633"/>
                  </a:cubicBezTo>
                  <a:cubicBezTo>
                    <a:pt x="3320" y="11633"/>
                    <a:pt x="3324" y="11633"/>
                    <a:pt x="3329" y="11633"/>
                  </a:cubicBezTo>
                  <a:cubicBezTo>
                    <a:pt x="3628" y="11633"/>
                    <a:pt x="3878" y="11393"/>
                    <a:pt x="3878" y="11085"/>
                  </a:cubicBezTo>
                  <a:lnTo>
                    <a:pt x="3878" y="7027"/>
                  </a:lnTo>
                  <a:lnTo>
                    <a:pt x="4655" y="7027"/>
                  </a:lnTo>
                  <a:lnTo>
                    <a:pt x="4655" y="11085"/>
                  </a:lnTo>
                  <a:cubicBezTo>
                    <a:pt x="4655" y="11383"/>
                    <a:pt x="4897" y="11626"/>
                    <a:pt x="5203" y="11626"/>
                  </a:cubicBezTo>
                  <a:cubicBezTo>
                    <a:pt x="5501" y="11626"/>
                    <a:pt x="5744" y="11383"/>
                    <a:pt x="5744" y="11085"/>
                  </a:cubicBezTo>
                  <a:lnTo>
                    <a:pt x="5744" y="7027"/>
                  </a:lnTo>
                  <a:lnTo>
                    <a:pt x="6930" y="7027"/>
                  </a:lnTo>
                  <a:cubicBezTo>
                    <a:pt x="7027" y="7027"/>
                    <a:pt x="7096" y="6937"/>
                    <a:pt x="7068" y="6847"/>
                  </a:cubicBezTo>
                  <a:lnTo>
                    <a:pt x="6895" y="6188"/>
                  </a:lnTo>
                  <a:lnTo>
                    <a:pt x="5834" y="2068"/>
                  </a:lnTo>
                  <a:cubicBezTo>
                    <a:pt x="5772" y="1836"/>
                    <a:pt x="5955" y="1688"/>
                    <a:pt x="6134" y="1688"/>
                  </a:cubicBezTo>
                  <a:cubicBezTo>
                    <a:pt x="6255" y="1688"/>
                    <a:pt x="6375" y="1755"/>
                    <a:pt x="6416" y="1908"/>
                  </a:cubicBezTo>
                  <a:lnTo>
                    <a:pt x="7408" y="5467"/>
                  </a:lnTo>
                  <a:cubicBezTo>
                    <a:pt x="7477" y="5701"/>
                    <a:pt x="7692" y="5856"/>
                    <a:pt x="7925" y="5856"/>
                  </a:cubicBezTo>
                  <a:cubicBezTo>
                    <a:pt x="7974" y="5856"/>
                    <a:pt x="8024" y="5849"/>
                    <a:pt x="8074" y="5834"/>
                  </a:cubicBezTo>
                  <a:cubicBezTo>
                    <a:pt x="8359" y="5758"/>
                    <a:pt x="8532" y="5460"/>
                    <a:pt x="8456" y="5175"/>
                  </a:cubicBezTo>
                  <a:lnTo>
                    <a:pt x="8470" y="5175"/>
                  </a:lnTo>
                  <a:lnTo>
                    <a:pt x="7367" y="1208"/>
                  </a:lnTo>
                  <a:cubicBezTo>
                    <a:pt x="7152" y="493"/>
                    <a:pt x="6493" y="1"/>
                    <a:pt x="5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681;p81"/>
            <p:cNvSpPr/>
            <p:nvPr/>
          </p:nvSpPr>
          <p:spPr>
            <a:xfrm>
              <a:off x="6981581" y="4162270"/>
              <a:ext cx="88407" cy="75717"/>
            </a:xfrm>
            <a:custGeom>
              <a:avLst/>
              <a:gdLst/>
              <a:ahLst/>
              <a:cxnLst/>
              <a:rect l="l" t="t" r="r" b="b"/>
              <a:pathLst>
                <a:path w="3365" h="2882" extrusionOk="0">
                  <a:moveTo>
                    <a:pt x="1922" y="1"/>
                  </a:moveTo>
                  <a:cubicBezTo>
                    <a:pt x="639" y="1"/>
                    <a:pt x="1" y="1555"/>
                    <a:pt x="909" y="2456"/>
                  </a:cubicBezTo>
                  <a:cubicBezTo>
                    <a:pt x="1201" y="2750"/>
                    <a:pt x="1561" y="2882"/>
                    <a:pt x="1915" y="2882"/>
                  </a:cubicBezTo>
                  <a:cubicBezTo>
                    <a:pt x="2654" y="2882"/>
                    <a:pt x="3365" y="2307"/>
                    <a:pt x="3365" y="1444"/>
                  </a:cubicBezTo>
                  <a:cubicBezTo>
                    <a:pt x="3365" y="646"/>
                    <a:pt x="2720" y="1"/>
                    <a:pt x="1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82;p81"/>
            <p:cNvSpPr/>
            <p:nvPr/>
          </p:nvSpPr>
          <p:spPr>
            <a:xfrm>
              <a:off x="7024038" y="4162270"/>
              <a:ext cx="48157" cy="75612"/>
            </a:xfrm>
            <a:custGeom>
              <a:avLst/>
              <a:gdLst/>
              <a:ahLst/>
              <a:cxnLst/>
              <a:rect l="l" t="t" r="r" b="b"/>
              <a:pathLst>
                <a:path w="1833" h="2878" extrusionOk="0">
                  <a:moveTo>
                    <a:pt x="306" y="1"/>
                  </a:moveTo>
                  <a:cubicBezTo>
                    <a:pt x="209" y="1"/>
                    <a:pt x="105" y="15"/>
                    <a:pt x="1" y="36"/>
                  </a:cubicBezTo>
                  <a:cubicBezTo>
                    <a:pt x="667" y="181"/>
                    <a:pt x="1138" y="764"/>
                    <a:pt x="1138" y="1444"/>
                  </a:cubicBezTo>
                  <a:cubicBezTo>
                    <a:pt x="1138" y="2116"/>
                    <a:pt x="667" y="2699"/>
                    <a:pt x="1" y="2845"/>
                  </a:cubicBezTo>
                  <a:cubicBezTo>
                    <a:pt x="104" y="2867"/>
                    <a:pt x="207" y="2878"/>
                    <a:pt x="308" y="2878"/>
                  </a:cubicBezTo>
                  <a:cubicBezTo>
                    <a:pt x="1029" y="2878"/>
                    <a:pt x="1663" y="2338"/>
                    <a:pt x="1742" y="1596"/>
                  </a:cubicBezTo>
                  <a:cubicBezTo>
                    <a:pt x="1832" y="743"/>
                    <a:pt x="1166" y="1"/>
                    <a:pt x="3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683;p81"/>
            <p:cNvSpPr/>
            <p:nvPr/>
          </p:nvSpPr>
          <p:spPr>
            <a:xfrm>
              <a:off x="6928563" y="4289113"/>
              <a:ext cx="54515" cy="109556"/>
            </a:xfrm>
            <a:custGeom>
              <a:avLst/>
              <a:gdLst/>
              <a:ahLst/>
              <a:cxnLst/>
              <a:rect l="l" t="t" r="r" b="b"/>
              <a:pathLst>
                <a:path w="2075" h="4170" extrusionOk="0">
                  <a:moveTo>
                    <a:pt x="1533" y="0"/>
                  </a:moveTo>
                  <a:cubicBezTo>
                    <a:pt x="1401" y="0"/>
                    <a:pt x="1284" y="91"/>
                    <a:pt x="1249" y="215"/>
                  </a:cubicBezTo>
                  <a:lnTo>
                    <a:pt x="257" y="3774"/>
                  </a:lnTo>
                  <a:cubicBezTo>
                    <a:pt x="215" y="3912"/>
                    <a:pt x="125" y="4030"/>
                    <a:pt x="0" y="4100"/>
                  </a:cubicBezTo>
                  <a:cubicBezTo>
                    <a:pt x="42" y="4121"/>
                    <a:pt x="84" y="4141"/>
                    <a:pt x="125" y="4148"/>
                  </a:cubicBezTo>
                  <a:cubicBezTo>
                    <a:pt x="176" y="4163"/>
                    <a:pt x="227" y="4170"/>
                    <a:pt x="277" y="4170"/>
                  </a:cubicBezTo>
                  <a:cubicBezTo>
                    <a:pt x="514" y="4170"/>
                    <a:pt x="729" y="4014"/>
                    <a:pt x="798" y="3774"/>
                  </a:cubicBezTo>
                  <a:lnTo>
                    <a:pt x="1790" y="215"/>
                  </a:lnTo>
                  <a:cubicBezTo>
                    <a:pt x="1825" y="91"/>
                    <a:pt x="1943" y="0"/>
                    <a:pt x="20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684;p81"/>
            <p:cNvSpPr/>
            <p:nvPr/>
          </p:nvSpPr>
          <p:spPr>
            <a:xfrm>
              <a:off x="7056484" y="4244634"/>
              <a:ext cx="88591" cy="154167"/>
            </a:xfrm>
            <a:custGeom>
              <a:avLst/>
              <a:gdLst/>
              <a:ahLst/>
              <a:cxnLst/>
              <a:rect l="l" t="t" r="r" b="b"/>
              <a:pathLst>
                <a:path w="3372" h="5868" extrusionOk="0">
                  <a:moveTo>
                    <a:pt x="1" y="1"/>
                  </a:moveTo>
                  <a:cubicBezTo>
                    <a:pt x="750" y="1"/>
                    <a:pt x="1409" y="493"/>
                    <a:pt x="1624" y="1208"/>
                  </a:cubicBezTo>
                  <a:lnTo>
                    <a:pt x="2727" y="5175"/>
                  </a:lnTo>
                  <a:cubicBezTo>
                    <a:pt x="2796" y="5418"/>
                    <a:pt x="2692" y="5668"/>
                    <a:pt x="2477" y="5793"/>
                  </a:cubicBezTo>
                  <a:cubicBezTo>
                    <a:pt x="2565" y="5844"/>
                    <a:pt x="2657" y="5867"/>
                    <a:pt x="2746" y="5867"/>
                  </a:cubicBezTo>
                  <a:cubicBezTo>
                    <a:pt x="3079" y="5867"/>
                    <a:pt x="3371" y="5547"/>
                    <a:pt x="3268" y="5175"/>
                  </a:cubicBezTo>
                  <a:lnTo>
                    <a:pt x="2165" y="1208"/>
                  </a:lnTo>
                  <a:cubicBezTo>
                    <a:pt x="1950" y="493"/>
                    <a:pt x="1291" y="1"/>
                    <a:pt x="5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685;p81"/>
            <p:cNvSpPr/>
            <p:nvPr/>
          </p:nvSpPr>
          <p:spPr>
            <a:xfrm>
              <a:off x="7000550" y="4429251"/>
              <a:ext cx="21333" cy="121037"/>
            </a:xfrm>
            <a:custGeom>
              <a:avLst/>
              <a:gdLst/>
              <a:ahLst/>
              <a:cxnLst/>
              <a:rect l="l" t="t" r="r" b="b"/>
              <a:pathLst>
                <a:path w="812" h="4607" extrusionOk="0">
                  <a:moveTo>
                    <a:pt x="416" y="0"/>
                  </a:moveTo>
                  <a:cubicBezTo>
                    <a:pt x="340" y="0"/>
                    <a:pt x="271" y="70"/>
                    <a:pt x="271" y="153"/>
                  </a:cubicBezTo>
                  <a:lnTo>
                    <a:pt x="271" y="4058"/>
                  </a:lnTo>
                  <a:cubicBezTo>
                    <a:pt x="271" y="4252"/>
                    <a:pt x="167" y="4433"/>
                    <a:pt x="0" y="4530"/>
                  </a:cubicBezTo>
                  <a:cubicBezTo>
                    <a:pt x="76" y="4571"/>
                    <a:pt x="160" y="4599"/>
                    <a:pt x="243" y="4606"/>
                  </a:cubicBezTo>
                  <a:cubicBezTo>
                    <a:pt x="247" y="4606"/>
                    <a:pt x="252" y="4606"/>
                    <a:pt x="256" y="4606"/>
                  </a:cubicBezTo>
                  <a:cubicBezTo>
                    <a:pt x="562" y="4606"/>
                    <a:pt x="812" y="4366"/>
                    <a:pt x="812" y="4058"/>
                  </a:cubicBezTo>
                  <a:lnTo>
                    <a:pt x="8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686;p81"/>
            <p:cNvSpPr/>
            <p:nvPr/>
          </p:nvSpPr>
          <p:spPr>
            <a:xfrm>
              <a:off x="7049574" y="4429251"/>
              <a:ext cx="21517" cy="120932"/>
            </a:xfrm>
            <a:custGeom>
              <a:avLst/>
              <a:gdLst/>
              <a:ahLst/>
              <a:cxnLst/>
              <a:rect l="l" t="t" r="r" b="b"/>
              <a:pathLst>
                <a:path w="819" h="4603" extrusionOk="0">
                  <a:moveTo>
                    <a:pt x="423" y="0"/>
                  </a:moveTo>
                  <a:cubicBezTo>
                    <a:pt x="340" y="0"/>
                    <a:pt x="271" y="70"/>
                    <a:pt x="271" y="153"/>
                  </a:cubicBezTo>
                  <a:lnTo>
                    <a:pt x="277" y="4058"/>
                  </a:lnTo>
                  <a:cubicBezTo>
                    <a:pt x="277" y="4252"/>
                    <a:pt x="173" y="4433"/>
                    <a:pt x="0" y="4530"/>
                  </a:cubicBezTo>
                  <a:cubicBezTo>
                    <a:pt x="87" y="4580"/>
                    <a:pt x="179" y="4602"/>
                    <a:pt x="269" y="4602"/>
                  </a:cubicBezTo>
                  <a:cubicBezTo>
                    <a:pt x="554" y="4602"/>
                    <a:pt x="818" y="4374"/>
                    <a:pt x="818" y="4058"/>
                  </a:cubicBez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687;p81"/>
            <p:cNvSpPr/>
            <p:nvPr/>
          </p:nvSpPr>
          <p:spPr>
            <a:xfrm>
              <a:off x="7058139" y="4289113"/>
              <a:ext cx="48315" cy="140164"/>
            </a:xfrm>
            <a:custGeom>
              <a:avLst/>
              <a:gdLst/>
              <a:ahLst/>
              <a:cxnLst/>
              <a:rect l="l" t="t" r="r" b="b"/>
              <a:pathLst>
                <a:path w="1839" h="5335" extrusionOk="0">
                  <a:moveTo>
                    <a:pt x="340" y="0"/>
                  </a:moveTo>
                  <a:cubicBezTo>
                    <a:pt x="139" y="0"/>
                    <a:pt x="0" y="181"/>
                    <a:pt x="49" y="375"/>
                  </a:cubicBezTo>
                  <a:lnTo>
                    <a:pt x="1325" y="5334"/>
                  </a:lnTo>
                  <a:lnTo>
                    <a:pt x="1679" y="5334"/>
                  </a:lnTo>
                  <a:cubicBezTo>
                    <a:pt x="1769" y="5334"/>
                    <a:pt x="1838" y="5244"/>
                    <a:pt x="1817" y="5154"/>
                  </a:cubicBezTo>
                  <a:lnTo>
                    <a:pt x="590" y="375"/>
                  </a:lnTo>
                  <a:cubicBezTo>
                    <a:pt x="534" y="181"/>
                    <a:pt x="680" y="0"/>
                    <a:pt x="8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 name="Group 14"/>
          <p:cNvGrpSpPr/>
          <p:nvPr/>
        </p:nvGrpSpPr>
        <p:grpSpPr>
          <a:xfrm rot="10800000">
            <a:off x="3095438" y="627578"/>
            <a:ext cx="2889855" cy="2905475"/>
            <a:chOff x="2099772" y="408424"/>
            <a:chExt cx="2235449" cy="2247533"/>
          </a:xfrm>
        </p:grpSpPr>
        <p:sp>
          <p:nvSpPr>
            <p:cNvPr id="16" name="Freeform: Shape 15"/>
            <p:cNvSpPr/>
            <p:nvPr/>
          </p:nvSpPr>
          <p:spPr>
            <a:xfrm rot="20712060">
              <a:off x="2107547" y="408424"/>
              <a:ext cx="2227674" cy="2227674"/>
            </a:xfrm>
            <a:custGeom>
              <a:avLst/>
              <a:gdLst>
                <a:gd name="connsiteX0" fmla="*/ 1113837 w 2227674"/>
                <a:gd name="connsiteY0" fmla="*/ 0 h 2227674"/>
                <a:gd name="connsiteX1" fmla="*/ 2078448 w 2227674"/>
                <a:gd name="connsiteY1" fmla="*/ 556918 h 2227674"/>
                <a:gd name="connsiteX2" fmla="*/ 2078448 w 2227674"/>
                <a:gd name="connsiteY2" fmla="*/ 1670755 h 2227674"/>
                <a:gd name="connsiteX3" fmla="*/ 1113837 w 2227674"/>
                <a:gd name="connsiteY3" fmla="*/ 1113837 h 2227674"/>
                <a:gd name="connsiteX4" fmla="*/ 1113837 w 2227674"/>
                <a:gd name="connsiteY4" fmla="*/ 0 h 222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674" h="2227674">
                  <a:moveTo>
                    <a:pt x="1113837" y="0"/>
                  </a:moveTo>
                  <a:cubicBezTo>
                    <a:pt x="1511773" y="0"/>
                    <a:pt x="1879480" y="212296"/>
                    <a:pt x="2078448" y="556918"/>
                  </a:cubicBezTo>
                  <a:cubicBezTo>
                    <a:pt x="2277416" y="901540"/>
                    <a:pt x="2277416" y="1326133"/>
                    <a:pt x="2078448" y="1670755"/>
                  </a:cubicBezTo>
                  <a:lnTo>
                    <a:pt x="1113837" y="1113837"/>
                  </a:lnTo>
                  <a:lnTo>
                    <a:pt x="1113837" y="0"/>
                  </a:lnTo>
                  <a:close/>
                </a:path>
              </a:pathLst>
            </a:custGeom>
            <a:solidFill>
              <a:srgbClr val="F9AFD7"/>
            </a:solidFill>
            <a:ln>
              <a:solidFill>
                <a:srgbClr val="F9AFD7"/>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39105" tIns="438998" rIns="288630" bIns="1101997" numCol="1" spcCol="1270" anchor="ctr" anchorCtr="0">
              <a:noAutofit/>
            </a:bodyPr>
            <a:lstStyle/>
            <a:p>
              <a:pPr marL="0" lvl="0" indent="0" algn="ctr" defTabSz="977900">
                <a:lnSpc>
                  <a:spcPct val="90000"/>
                </a:lnSpc>
                <a:spcBef>
                  <a:spcPct val="0"/>
                </a:spcBef>
                <a:spcAft>
                  <a:spcPct val="35000"/>
                </a:spcAft>
                <a:buNone/>
              </a:pPr>
              <a:endParaRPr lang="en-US" dirty="0"/>
            </a:p>
          </p:txBody>
        </p:sp>
        <p:sp>
          <p:nvSpPr>
            <p:cNvPr id="17" name="Freeform: Shape 16"/>
            <p:cNvSpPr/>
            <p:nvPr/>
          </p:nvSpPr>
          <p:spPr>
            <a:xfrm>
              <a:off x="2099772" y="428283"/>
              <a:ext cx="2227674" cy="2227674"/>
            </a:xfrm>
            <a:custGeom>
              <a:avLst/>
              <a:gdLst>
                <a:gd name="connsiteX0" fmla="*/ 2078448 w 2227674"/>
                <a:gd name="connsiteY0" fmla="*/ 1670755 h 2227674"/>
                <a:gd name="connsiteX1" fmla="*/ 1113837 w 2227674"/>
                <a:gd name="connsiteY1" fmla="*/ 2227674 h 2227674"/>
                <a:gd name="connsiteX2" fmla="*/ 149226 w 2227674"/>
                <a:gd name="connsiteY2" fmla="*/ 1670756 h 2227674"/>
                <a:gd name="connsiteX3" fmla="*/ 1113837 w 2227674"/>
                <a:gd name="connsiteY3" fmla="*/ 1113837 h 2227674"/>
                <a:gd name="connsiteX4" fmla="*/ 2078448 w 2227674"/>
                <a:gd name="connsiteY4" fmla="*/ 1670755 h 222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674" h="2227674">
                  <a:moveTo>
                    <a:pt x="2078448" y="1670755"/>
                  </a:moveTo>
                  <a:cubicBezTo>
                    <a:pt x="1879480" y="2015377"/>
                    <a:pt x="1511772" y="2227674"/>
                    <a:pt x="1113837" y="2227674"/>
                  </a:cubicBezTo>
                  <a:cubicBezTo>
                    <a:pt x="715901" y="2227674"/>
                    <a:pt x="348194" y="2015378"/>
                    <a:pt x="149226" y="1670756"/>
                  </a:cubicBezTo>
                  <a:lnTo>
                    <a:pt x="1113837" y="1113837"/>
                  </a:lnTo>
                  <a:lnTo>
                    <a:pt x="2078448" y="1670755"/>
                  </a:lnTo>
                  <a:close/>
                </a:path>
              </a:pathLst>
            </a:custGeom>
            <a:solidFill>
              <a:srgbClr val="F9AFD7"/>
            </a:solidFill>
            <a:ln>
              <a:solidFill>
                <a:srgbClr val="F9AFD7"/>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648058" tIns="1443657" rIns="648059" bIns="170699" numCol="1" spcCol="1270" anchor="ctr" anchorCtr="0">
              <a:noAutofit/>
            </a:bodyPr>
            <a:lstStyle/>
            <a:p>
              <a:pPr marL="0" lvl="0" indent="0" algn="ctr" defTabSz="1333500">
                <a:lnSpc>
                  <a:spcPct val="90000"/>
                </a:lnSpc>
                <a:spcBef>
                  <a:spcPct val="0"/>
                </a:spcBef>
                <a:spcAft>
                  <a:spcPct val="35000"/>
                </a:spcAft>
                <a:buNone/>
              </a:pPr>
              <a:endParaRPr lang="en-US" dirty="0"/>
            </a:p>
          </p:txBody>
        </p:sp>
        <p:sp>
          <p:nvSpPr>
            <p:cNvPr id="18" name="Freeform: Shape 17"/>
            <p:cNvSpPr/>
            <p:nvPr/>
          </p:nvSpPr>
          <p:spPr>
            <a:xfrm>
              <a:off x="2099772" y="417229"/>
              <a:ext cx="2227674" cy="2227674"/>
            </a:xfrm>
            <a:custGeom>
              <a:avLst/>
              <a:gdLst>
                <a:gd name="connsiteX0" fmla="*/ 149226 w 2227674"/>
                <a:gd name="connsiteY0" fmla="*/ 1670756 h 2227674"/>
                <a:gd name="connsiteX1" fmla="*/ 149226 w 2227674"/>
                <a:gd name="connsiteY1" fmla="*/ 556919 h 2227674"/>
                <a:gd name="connsiteX2" fmla="*/ 1113837 w 2227674"/>
                <a:gd name="connsiteY2" fmla="*/ 0 h 2227674"/>
                <a:gd name="connsiteX3" fmla="*/ 1113837 w 2227674"/>
                <a:gd name="connsiteY3" fmla="*/ 1113837 h 2227674"/>
                <a:gd name="connsiteX4" fmla="*/ 149226 w 2227674"/>
                <a:gd name="connsiteY4" fmla="*/ 1670756 h 2227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674" h="2227674">
                  <a:moveTo>
                    <a:pt x="149226" y="1670756"/>
                  </a:moveTo>
                  <a:cubicBezTo>
                    <a:pt x="-49742" y="1326134"/>
                    <a:pt x="-49742" y="901541"/>
                    <a:pt x="149226" y="556919"/>
                  </a:cubicBezTo>
                  <a:cubicBezTo>
                    <a:pt x="348194" y="212297"/>
                    <a:pt x="715902" y="0"/>
                    <a:pt x="1113837" y="0"/>
                  </a:cubicBezTo>
                  <a:lnTo>
                    <a:pt x="1113837" y="1113837"/>
                  </a:lnTo>
                  <a:lnTo>
                    <a:pt x="149226" y="1670756"/>
                  </a:lnTo>
                  <a:close/>
                </a:path>
              </a:pathLst>
            </a:custGeom>
            <a:solidFill>
              <a:srgbClr val="F9AFD7"/>
            </a:solidFill>
            <a:ln>
              <a:solidFill>
                <a:srgbClr val="F9AFD7"/>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266619" tIns="465519" rIns="1261117" bIns="1075477" numCol="1" spcCol="1270" anchor="ctr" anchorCtr="0">
              <a:noAutofit/>
            </a:bodyPr>
            <a:lstStyle/>
            <a:p>
              <a:pPr marL="0" lvl="0" indent="0" algn="ctr" defTabSz="977900">
                <a:lnSpc>
                  <a:spcPct val="90000"/>
                </a:lnSpc>
                <a:spcBef>
                  <a:spcPct val="0"/>
                </a:spcBef>
                <a:spcAft>
                  <a:spcPct val="35000"/>
                </a:spcAft>
                <a:buNone/>
              </a:pPr>
              <a:endParaRPr lang="en-US" dirty="0"/>
            </a:p>
          </p:txBody>
        </p:sp>
      </p:grpSp>
      <p:sp>
        <p:nvSpPr>
          <p:cNvPr id="2" name="Google Shape;2079;p85"/>
          <p:cNvSpPr txBox="1"/>
          <p:nvPr/>
        </p:nvSpPr>
        <p:spPr>
          <a:xfrm>
            <a:off x="1990424" y="3327980"/>
            <a:ext cx="5328167" cy="12278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erriweather Black" panose="00000A00000000000000"/>
              <a:buNone/>
              <a:defRPr sz="25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1pPr>
            <a:lvl2pPr marR="0" lvl="1"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2pPr>
            <a:lvl3pPr marR="0" lvl="2"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3pPr>
            <a:lvl4pPr marR="0" lvl="3"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4pPr>
            <a:lvl5pPr marR="0" lvl="4"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5pPr>
            <a:lvl6pPr marR="0" lvl="5"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6pPr>
            <a:lvl7pPr marR="0" lvl="6"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7pPr>
            <a:lvl8pPr marR="0" lvl="7"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8pPr>
            <a:lvl9pPr marR="0" lvl="8" algn="ctr" rtl="0">
              <a:lnSpc>
                <a:spcPct val="100000"/>
              </a:lnSpc>
              <a:spcBef>
                <a:spcPts val="0"/>
              </a:spcBef>
              <a:spcAft>
                <a:spcPts val="0"/>
              </a:spcAft>
              <a:buClr>
                <a:schemeClr val="accent1"/>
              </a:buClr>
              <a:buSzPts val="2800"/>
              <a:buFont typeface="Merriweather Black" panose="00000A00000000000000"/>
              <a:buNone/>
              <a:defRPr sz="2800" b="0" i="0" u="none" strike="noStrike" cap="none">
                <a:solidFill>
                  <a:schemeClr val="accent1"/>
                </a:solidFill>
                <a:latin typeface="Merriweather Black" panose="00000A00000000000000"/>
                <a:ea typeface="Merriweather Black" panose="00000A00000000000000"/>
                <a:cs typeface="Merriweather Black" panose="00000A00000000000000"/>
                <a:sym typeface="Merriweather Black" panose="00000A00000000000000"/>
              </a:defRPr>
            </a:lvl9pPr>
          </a:lstStyle>
          <a:p>
            <a:pPr algn="ctr"/>
            <a:r>
              <a:rPr lang="en-GB" sz="5000" dirty="0"/>
              <a:t>2,300,00</a:t>
            </a:r>
          </a:p>
        </p:txBody>
      </p:sp>
      <p:sp>
        <p:nvSpPr>
          <p:cNvPr id="3" name="Google Shape;2080;p85"/>
          <p:cNvSpPr txBox="1"/>
          <p:nvPr/>
        </p:nvSpPr>
        <p:spPr>
          <a:xfrm>
            <a:off x="509100" y="4502633"/>
            <a:ext cx="8520600" cy="1300800"/>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Aft>
                <a:spcPts val="1200"/>
              </a:spcAft>
            </a:pPr>
            <a:r>
              <a:rPr lang="en-US" sz="1200" dirty="0">
                <a:solidFill>
                  <a:srgbClr val="32186B"/>
                </a:solidFill>
                <a:latin typeface="Poppins" panose="02000000000000000000" pitchFamily="2" charset="0"/>
                <a:cs typeface="Poppins" panose="02000000000000000000" pitchFamily="2" charset="0"/>
              </a:rPr>
              <a:t>The number of breast cancer cases in women according to the World Health Organization (WHO), in 2020, there were approximately </a:t>
            </a:r>
            <a:r>
              <a:rPr lang="en-US" sz="1200" b="1" dirty="0">
                <a:solidFill>
                  <a:srgbClr val="32186B"/>
                </a:solidFill>
                <a:latin typeface="Poppins" panose="02000000000000000000" pitchFamily="2" charset="0"/>
                <a:cs typeface="Poppins" panose="02000000000000000000" pitchFamily="2" charset="0"/>
              </a:rPr>
              <a:t>2.3 million new cases </a:t>
            </a:r>
            <a:r>
              <a:rPr lang="en-US" sz="1200" dirty="0">
                <a:solidFill>
                  <a:srgbClr val="32186B"/>
                </a:solidFill>
                <a:latin typeface="Poppins" panose="02000000000000000000" pitchFamily="2" charset="0"/>
                <a:cs typeface="Poppins" panose="02000000000000000000" pitchFamily="2" charset="0"/>
              </a:rPr>
              <a:t>of breast cancer in women globally.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1694"/>
                                        </p:tgtEl>
                                        <p:attrNameLst>
                                          <p:attrName>r</p:attrName>
                                        </p:attrNameLst>
                                      </p:cBhvr>
                                    </p:animRot>
                                  </p:childTnLst>
                                </p:cTn>
                              </p:par>
                            </p:childTnLst>
                          </p:cTn>
                        </p:par>
                        <p:par>
                          <p:cTn id="7" fill="hold">
                            <p:stCondLst>
                              <p:cond delay="2000"/>
                            </p:stCondLst>
                            <p:childTnLst>
                              <p:par>
                                <p:cTn id="8" presetID="8" presetClass="emph" presetSubtype="0" fill="hold" nodeType="afterEffect">
                                  <p:stCondLst>
                                    <p:cond delay="0"/>
                                  </p:stCondLst>
                                  <p:childTnLst>
                                    <p:animRot by="21600000">
                                      <p:cBhvr>
                                        <p:cTn id="9" dur="2000" fill="hold"/>
                                        <p:tgtEl>
                                          <p:spTgt spid="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3" name="Google Shape;823;p61"/>
          <p:cNvGrpSpPr/>
          <p:nvPr/>
        </p:nvGrpSpPr>
        <p:grpSpPr>
          <a:xfrm>
            <a:off x="3014753" y="3968134"/>
            <a:ext cx="913686" cy="1034682"/>
            <a:chOff x="3394455" y="1350475"/>
            <a:chExt cx="1256918" cy="1423367"/>
          </a:xfrm>
        </p:grpSpPr>
        <p:grpSp>
          <p:nvGrpSpPr>
            <p:cNvPr id="824" name="Google Shape;824;p61"/>
            <p:cNvGrpSpPr/>
            <p:nvPr/>
          </p:nvGrpSpPr>
          <p:grpSpPr>
            <a:xfrm>
              <a:off x="4038345" y="1670748"/>
              <a:ext cx="86047" cy="63184"/>
              <a:chOff x="5640157" y="1480410"/>
              <a:chExt cx="86047" cy="63184"/>
            </a:xfrm>
          </p:grpSpPr>
          <p:sp>
            <p:nvSpPr>
              <p:cNvPr id="825" name="Google Shape;825;p61"/>
              <p:cNvSpPr/>
              <p:nvPr/>
            </p:nvSpPr>
            <p:spPr>
              <a:xfrm>
                <a:off x="5640157" y="1501338"/>
                <a:ext cx="86047" cy="42256"/>
              </a:xfrm>
              <a:custGeom>
                <a:avLst/>
                <a:gdLst/>
                <a:ahLst/>
                <a:cxnLst/>
                <a:rect l="l" t="t" r="r" b="b"/>
                <a:pathLst>
                  <a:path w="6669" h="3275" extrusionOk="0">
                    <a:moveTo>
                      <a:pt x="1" y="0"/>
                    </a:moveTo>
                    <a:lnTo>
                      <a:pt x="1" y="1652"/>
                    </a:lnTo>
                    <a:cubicBezTo>
                      <a:pt x="1" y="2548"/>
                      <a:pt x="1494" y="3275"/>
                      <a:pt x="3335" y="3275"/>
                    </a:cubicBezTo>
                    <a:cubicBezTo>
                      <a:pt x="5176" y="3275"/>
                      <a:pt x="6669" y="2548"/>
                      <a:pt x="6669" y="1652"/>
                    </a:cubicBezTo>
                    <a:lnTo>
                      <a:pt x="6669" y="0"/>
                    </a:lnTo>
                    <a:close/>
                  </a:path>
                </a:pathLst>
              </a:custGeom>
              <a:solidFill>
                <a:srgbClr val="FF5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1"/>
              <p:cNvSpPr/>
              <p:nvPr/>
            </p:nvSpPr>
            <p:spPr>
              <a:xfrm>
                <a:off x="5640157" y="1480410"/>
                <a:ext cx="86047" cy="41856"/>
              </a:xfrm>
              <a:custGeom>
                <a:avLst/>
                <a:gdLst/>
                <a:ahLst/>
                <a:cxnLst/>
                <a:rect l="l" t="t" r="r" b="b"/>
                <a:pathLst>
                  <a:path w="6669" h="3244" extrusionOk="0">
                    <a:moveTo>
                      <a:pt x="3335" y="1"/>
                    </a:moveTo>
                    <a:cubicBezTo>
                      <a:pt x="1494" y="1"/>
                      <a:pt x="1" y="726"/>
                      <a:pt x="1" y="1622"/>
                    </a:cubicBezTo>
                    <a:cubicBezTo>
                      <a:pt x="1" y="2518"/>
                      <a:pt x="1494" y="3243"/>
                      <a:pt x="3335" y="3243"/>
                    </a:cubicBezTo>
                    <a:cubicBezTo>
                      <a:pt x="5176" y="3243"/>
                      <a:pt x="6669" y="2518"/>
                      <a:pt x="6669" y="1622"/>
                    </a:cubicBezTo>
                    <a:cubicBezTo>
                      <a:pt x="6669" y="726"/>
                      <a:pt x="5176" y="1"/>
                      <a:pt x="3335" y="1"/>
                    </a:cubicBezTo>
                    <a:close/>
                  </a:path>
                </a:pathLst>
              </a:custGeom>
              <a:solidFill>
                <a:srgbClr val="FF9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 name="Google Shape;827;p61"/>
            <p:cNvGrpSpPr/>
            <p:nvPr/>
          </p:nvGrpSpPr>
          <p:grpSpPr>
            <a:xfrm>
              <a:off x="3394455" y="1382032"/>
              <a:ext cx="1256918" cy="1391810"/>
              <a:chOff x="4949577" y="1522253"/>
              <a:chExt cx="980435" cy="1085655"/>
            </a:xfrm>
          </p:grpSpPr>
          <p:sp>
            <p:nvSpPr>
              <p:cNvPr id="828" name="Google Shape;828;p61"/>
              <p:cNvSpPr/>
              <p:nvPr/>
            </p:nvSpPr>
            <p:spPr>
              <a:xfrm>
                <a:off x="4986994" y="2053759"/>
                <a:ext cx="943018" cy="554149"/>
              </a:xfrm>
              <a:custGeom>
                <a:avLst/>
                <a:gdLst/>
                <a:ahLst/>
                <a:cxnLst/>
                <a:rect l="l" t="t" r="r" b="b"/>
                <a:pathLst>
                  <a:path w="73088" h="42949" extrusionOk="0">
                    <a:moveTo>
                      <a:pt x="57752" y="1"/>
                    </a:moveTo>
                    <a:cubicBezTo>
                      <a:pt x="57108" y="1"/>
                      <a:pt x="56464" y="167"/>
                      <a:pt x="55887" y="501"/>
                    </a:cubicBezTo>
                    <a:lnTo>
                      <a:pt x="1163" y="32096"/>
                    </a:lnTo>
                    <a:cubicBezTo>
                      <a:pt x="1" y="32768"/>
                      <a:pt x="1" y="34445"/>
                      <a:pt x="1163" y="35117"/>
                    </a:cubicBezTo>
                    <a:lnTo>
                      <a:pt x="14093" y="42581"/>
                    </a:lnTo>
                    <a:cubicBezTo>
                      <a:pt x="14517" y="42826"/>
                      <a:pt x="14989" y="42948"/>
                      <a:pt x="15462" y="42948"/>
                    </a:cubicBezTo>
                    <a:cubicBezTo>
                      <a:pt x="15935" y="42948"/>
                      <a:pt x="16408" y="42826"/>
                      <a:pt x="16832" y="42581"/>
                    </a:cubicBezTo>
                    <a:lnTo>
                      <a:pt x="71822" y="10835"/>
                    </a:lnTo>
                    <a:cubicBezTo>
                      <a:pt x="73088" y="10103"/>
                      <a:pt x="73088" y="8277"/>
                      <a:pt x="71822" y="7547"/>
                    </a:cubicBezTo>
                    <a:lnTo>
                      <a:pt x="59618" y="501"/>
                    </a:lnTo>
                    <a:cubicBezTo>
                      <a:pt x="59041" y="167"/>
                      <a:pt x="58397" y="1"/>
                      <a:pt x="57752"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1"/>
              <p:cNvSpPr/>
              <p:nvPr/>
            </p:nvSpPr>
            <p:spPr>
              <a:xfrm>
                <a:off x="4953202" y="2050211"/>
                <a:ext cx="935302" cy="554137"/>
              </a:xfrm>
              <a:custGeom>
                <a:avLst/>
                <a:gdLst/>
                <a:ahLst/>
                <a:cxnLst/>
                <a:rect l="l" t="t" r="r" b="b"/>
                <a:pathLst>
                  <a:path w="72490" h="42948" extrusionOk="0">
                    <a:moveTo>
                      <a:pt x="57471" y="1"/>
                    </a:moveTo>
                    <a:cubicBezTo>
                      <a:pt x="56827" y="1"/>
                      <a:pt x="56182" y="168"/>
                      <a:pt x="55605" y="501"/>
                    </a:cubicBezTo>
                    <a:lnTo>
                      <a:pt x="3504" y="30582"/>
                    </a:lnTo>
                    <a:lnTo>
                      <a:pt x="13" y="30713"/>
                    </a:lnTo>
                    <a:lnTo>
                      <a:pt x="13" y="33562"/>
                    </a:lnTo>
                    <a:lnTo>
                      <a:pt x="15" y="33563"/>
                    </a:lnTo>
                    <a:cubicBezTo>
                      <a:pt x="1" y="34165"/>
                      <a:pt x="286" y="34773"/>
                      <a:pt x="882" y="35116"/>
                    </a:cubicBezTo>
                    <a:lnTo>
                      <a:pt x="13812" y="42580"/>
                    </a:lnTo>
                    <a:cubicBezTo>
                      <a:pt x="14236" y="42825"/>
                      <a:pt x="14708" y="42947"/>
                      <a:pt x="15181" y="42947"/>
                    </a:cubicBezTo>
                    <a:cubicBezTo>
                      <a:pt x="15654" y="42947"/>
                      <a:pt x="16127" y="42825"/>
                      <a:pt x="16550" y="42580"/>
                    </a:cubicBezTo>
                    <a:lnTo>
                      <a:pt x="71541" y="10834"/>
                    </a:lnTo>
                    <a:cubicBezTo>
                      <a:pt x="72161" y="10476"/>
                      <a:pt x="72473" y="9854"/>
                      <a:pt x="72485" y="9227"/>
                    </a:cubicBezTo>
                    <a:lnTo>
                      <a:pt x="72490" y="9225"/>
                    </a:lnTo>
                    <a:lnTo>
                      <a:pt x="72490" y="6499"/>
                    </a:lnTo>
                    <a:lnTo>
                      <a:pt x="70826" y="7135"/>
                    </a:lnTo>
                    <a:lnTo>
                      <a:pt x="59337" y="501"/>
                    </a:lnTo>
                    <a:cubicBezTo>
                      <a:pt x="58759" y="168"/>
                      <a:pt x="58115" y="1"/>
                      <a:pt x="57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1"/>
              <p:cNvSpPr/>
              <p:nvPr/>
            </p:nvSpPr>
            <p:spPr>
              <a:xfrm>
                <a:off x="4953202" y="2356529"/>
                <a:ext cx="198105" cy="247754"/>
              </a:xfrm>
              <a:custGeom>
                <a:avLst/>
                <a:gdLst/>
                <a:ahLst/>
                <a:cxnLst/>
                <a:rect l="l" t="t" r="r" b="b"/>
                <a:pathLst>
                  <a:path w="15354" h="19202" extrusionOk="0">
                    <a:moveTo>
                      <a:pt x="15353" y="0"/>
                    </a:moveTo>
                    <a:lnTo>
                      <a:pt x="3504" y="6841"/>
                    </a:lnTo>
                    <a:lnTo>
                      <a:pt x="13" y="6586"/>
                    </a:lnTo>
                    <a:lnTo>
                      <a:pt x="13" y="9821"/>
                    </a:lnTo>
                    <a:lnTo>
                      <a:pt x="15" y="9822"/>
                    </a:lnTo>
                    <a:cubicBezTo>
                      <a:pt x="1" y="10424"/>
                      <a:pt x="286" y="11032"/>
                      <a:pt x="882" y="11375"/>
                    </a:cubicBezTo>
                    <a:lnTo>
                      <a:pt x="13812" y="18839"/>
                    </a:lnTo>
                    <a:cubicBezTo>
                      <a:pt x="14226" y="19077"/>
                      <a:pt x="14694" y="19202"/>
                      <a:pt x="15170" y="19202"/>
                    </a:cubicBezTo>
                    <a:cubicBezTo>
                      <a:pt x="15231" y="19202"/>
                      <a:pt x="15292" y="19200"/>
                      <a:pt x="15353" y="19195"/>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1"/>
              <p:cNvSpPr/>
              <p:nvPr/>
            </p:nvSpPr>
            <p:spPr>
              <a:xfrm>
                <a:off x="4949577" y="2006987"/>
                <a:ext cx="943018" cy="554124"/>
              </a:xfrm>
              <a:custGeom>
                <a:avLst/>
                <a:gdLst/>
                <a:ahLst/>
                <a:cxnLst/>
                <a:rect l="l" t="t" r="r" b="b"/>
                <a:pathLst>
                  <a:path w="73088" h="42947" extrusionOk="0">
                    <a:moveTo>
                      <a:pt x="57752" y="1"/>
                    </a:moveTo>
                    <a:cubicBezTo>
                      <a:pt x="57108" y="1"/>
                      <a:pt x="56463" y="167"/>
                      <a:pt x="55886" y="501"/>
                    </a:cubicBezTo>
                    <a:lnTo>
                      <a:pt x="1163" y="32096"/>
                    </a:lnTo>
                    <a:cubicBezTo>
                      <a:pt x="0" y="32766"/>
                      <a:pt x="0" y="34445"/>
                      <a:pt x="1163" y="35116"/>
                    </a:cubicBezTo>
                    <a:lnTo>
                      <a:pt x="14093" y="42580"/>
                    </a:lnTo>
                    <a:cubicBezTo>
                      <a:pt x="14517" y="42825"/>
                      <a:pt x="14989" y="42947"/>
                      <a:pt x="15462" y="42947"/>
                    </a:cubicBezTo>
                    <a:cubicBezTo>
                      <a:pt x="15935" y="42947"/>
                      <a:pt x="16408" y="42825"/>
                      <a:pt x="16831" y="42580"/>
                    </a:cubicBezTo>
                    <a:lnTo>
                      <a:pt x="71822" y="10833"/>
                    </a:lnTo>
                    <a:cubicBezTo>
                      <a:pt x="73087" y="10103"/>
                      <a:pt x="73087" y="8277"/>
                      <a:pt x="71822" y="7547"/>
                    </a:cubicBezTo>
                    <a:lnTo>
                      <a:pt x="59618" y="501"/>
                    </a:lnTo>
                    <a:cubicBezTo>
                      <a:pt x="59040" y="167"/>
                      <a:pt x="58396" y="1"/>
                      <a:pt x="57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1"/>
              <p:cNvSpPr/>
              <p:nvPr/>
            </p:nvSpPr>
            <p:spPr>
              <a:xfrm>
                <a:off x="5160623" y="2133187"/>
                <a:ext cx="86047" cy="308228"/>
              </a:xfrm>
              <a:custGeom>
                <a:avLst/>
                <a:gdLst/>
                <a:ahLst/>
                <a:cxnLst/>
                <a:rect l="l" t="t" r="r" b="b"/>
                <a:pathLst>
                  <a:path w="6669" h="23889" extrusionOk="0">
                    <a:moveTo>
                      <a:pt x="6668" y="1"/>
                    </a:moveTo>
                    <a:lnTo>
                      <a:pt x="474" y="3578"/>
                    </a:lnTo>
                    <a:cubicBezTo>
                      <a:pt x="323" y="3663"/>
                      <a:pt x="165" y="3732"/>
                      <a:pt x="0" y="3788"/>
                    </a:cubicBezTo>
                    <a:lnTo>
                      <a:pt x="0" y="20389"/>
                    </a:lnTo>
                    <a:cubicBezTo>
                      <a:pt x="0" y="20407"/>
                      <a:pt x="5" y="20425"/>
                      <a:pt x="6" y="20443"/>
                    </a:cubicBezTo>
                    <a:cubicBezTo>
                      <a:pt x="5" y="20481"/>
                      <a:pt x="0" y="20518"/>
                      <a:pt x="0" y="20555"/>
                    </a:cubicBezTo>
                    <a:cubicBezTo>
                      <a:pt x="0" y="22395"/>
                      <a:pt x="1493" y="23888"/>
                      <a:pt x="3335" y="23888"/>
                    </a:cubicBezTo>
                    <a:cubicBezTo>
                      <a:pt x="5177" y="23888"/>
                      <a:pt x="6668" y="22395"/>
                      <a:pt x="6668" y="20555"/>
                    </a:cubicBezTo>
                    <a:cubicBezTo>
                      <a:pt x="6668" y="20518"/>
                      <a:pt x="6665" y="20481"/>
                      <a:pt x="6664" y="20443"/>
                    </a:cubicBezTo>
                    <a:cubicBezTo>
                      <a:pt x="6665" y="20425"/>
                      <a:pt x="6668" y="20407"/>
                      <a:pt x="6668" y="20389"/>
                    </a:cubicBezTo>
                    <a:lnTo>
                      <a:pt x="6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1"/>
              <p:cNvSpPr/>
              <p:nvPr/>
            </p:nvSpPr>
            <p:spPr>
              <a:xfrm>
                <a:off x="5324304" y="1863908"/>
                <a:ext cx="86060" cy="479152"/>
              </a:xfrm>
              <a:custGeom>
                <a:avLst/>
                <a:gdLst/>
                <a:ahLst/>
                <a:cxnLst/>
                <a:rect l="l" t="t" r="r" b="b"/>
                <a:pathLst>
                  <a:path w="6670" h="23589" extrusionOk="0">
                    <a:moveTo>
                      <a:pt x="6669" y="1"/>
                    </a:moveTo>
                    <a:lnTo>
                      <a:pt x="1" y="3851"/>
                    </a:lnTo>
                    <a:lnTo>
                      <a:pt x="1" y="20088"/>
                    </a:lnTo>
                    <a:cubicBezTo>
                      <a:pt x="1" y="20106"/>
                      <a:pt x="6" y="20124"/>
                      <a:pt x="7" y="20143"/>
                    </a:cubicBezTo>
                    <a:cubicBezTo>
                      <a:pt x="6" y="20181"/>
                      <a:pt x="1" y="20217"/>
                      <a:pt x="1" y="20254"/>
                    </a:cubicBezTo>
                    <a:cubicBezTo>
                      <a:pt x="1" y="22096"/>
                      <a:pt x="1494" y="23588"/>
                      <a:pt x="3336" y="23588"/>
                    </a:cubicBezTo>
                    <a:cubicBezTo>
                      <a:pt x="5176" y="23588"/>
                      <a:pt x="6669" y="22096"/>
                      <a:pt x="6669" y="20254"/>
                    </a:cubicBezTo>
                    <a:cubicBezTo>
                      <a:pt x="6669" y="20217"/>
                      <a:pt x="6664" y="20181"/>
                      <a:pt x="6664" y="20143"/>
                    </a:cubicBezTo>
                    <a:cubicBezTo>
                      <a:pt x="6664" y="20124"/>
                      <a:pt x="6669" y="20106"/>
                      <a:pt x="6669" y="20088"/>
                    </a:cubicBezTo>
                    <a:lnTo>
                      <a:pt x="6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1"/>
              <p:cNvSpPr/>
              <p:nvPr/>
            </p:nvSpPr>
            <p:spPr>
              <a:xfrm>
                <a:off x="5476476" y="1950861"/>
                <a:ext cx="86047" cy="303854"/>
              </a:xfrm>
              <a:custGeom>
                <a:avLst/>
                <a:gdLst/>
                <a:ahLst/>
                <a:cxnLst/>
                <a:rect l="l" t="t" r="r" b="b"/>
                <a:pathLst>
                  <a:path w="6669" h="23550" extrusionOk="0">
                    <a:moveTo>
                      <a:pt x="6667" y="0"/>
                    </a:moveTo>
                    <a:lnTo>
                      <a:pt x="0" y="3851"/>
                    </a:lnTo>
                    <a:lnTo>
                      <a:pt x="0" y="20049"/>
                    </a:lnTo>
                    <a:cubicBezTo>
                      <a:pt x="0" y="20069"/>
                      <a:pt x="4" y="20087"/>
                      <a:pt x="5" y="20105"/>
                    </a:cubicBezTo>
                    <a:cubicBezTo>
                      <a:pt x="4" y="20142"/>
                      <a:pt x="0" y="20178"/>
                      <a:pt x="0" y="20215"/>
                    </a:cubicBezTo>
                    <a:cubicBezTo>
                      <a:pt x="0" y="22057"/>
                      <a:pt x="1493" y="23550"/>
                      <a:pt x="3334" y="23550"/>
                    </a:cubicBezTo>
                    <a:cubicBezTo>
                      <a:pt x="5175" y="23550"/>
                      <a:pt x="6668" y="22057"/>
                      <a:pt x="6668" y="20215"/>
                    </a:cubicBezTo>
                    <a:cubicBezTo>
                      <a:pt x="6668" y="20178"/>
                      <a:pt x="6664" y="20142"/>
                      <a:pt x="6662" y="20105"/>
                    </a:cubicBezTo>
                    <a:cubicBezTo>
                      <a:pt x="6664" y="20087"/>
                      <a:pt x="6668" y="20069"/>
                      <a:pt x="6668" y="20049"/>
                    </a:cubicBezTo>
                    <a:lnTo>
                      <a:pt x="66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1"/>
              <p:cNvSpPr/>
              <p:nvPr/>
            </p:nvSpPr>
            <p:spPr>
              <a:xfrm>
                <a:off x="5640157" y="1856338"/>
                <a:ext cx="86047" cy="296009"/>
              </a:xfrm>
              <a:custGeom>
                <a:avLst/>
                <a:gdLst/>
                <a:ahLst/>
                <a:cxnLst/>
                <a:rect l="l" t="t" r="r" b="b"/>
                <a:pathLst>
                  <a:path w="6669" h="22942" extrusionOk="0">
                    <a:moveTo>
                      <a:pt x="6669" y="1"/>
                    </a:moveTo>
                    <a:lnTo>
                      <a:pt x="1" y="3851"/>
                    </a:lnTo>
                    <a:lnTo>
                      <a:pt x="1" y="19441"/>
                    </a:lnTo>
                    <a:cubicBezTo>
                      <a:pt x="1" y="19459"/>
                      <a:pt x="5" y="19478"/>
                      <a:pt x="7" y="19496"/>
                    </a:cubicBezTo>
                    <a:cubicBezTo>
                      <a:pt x="5" y="19533"/>
                      <a:pt x="1" y="19569"/>
                      <a:pt x="1" y="19606"/>
                    </a:cubicBezTo>
                    <a:cubicBezTo>
                      <a:pt x="1" y="21448"/>
                      <a:pt x="1494" y="22941"/>
                      <a:pt x="3335" y="22941"/>
                    </a:cubicBezTo>
                    <a:cubicBezTo>
                      <a:pt x="5176" y="22941"/>
                      <a:pt x="6669" y="21448"/>
                      <a:pt x="6669" y="19606"/>
                    </a:cubicBezTo>
                    <a:cubicBezTo>
                      <a:pt x="6669" y="19569"/>
                      <a:pt x="6665" y="19533"/>
                      <a:pt x="6664" y="19496"/>
                    </a:cubicBezTo>
                    <a:cubicBezTo>
                      <a:pt x="6665" y="19478"/>
                      <a:pt x="6669" y="19459"/>
                      <a:pt x="6669" y="19441"/>
                    </a:cubicBezTo>
                    <a:lnTo>
                      <a:pt x="6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1"/>
              <p:cNvSpPr/>
              <p:nvPr/>
            </p:nvSpPr>
            <p:spPr>
              <a:xfrm>
                <a:off x="4953202" y="1667935"/>
                <a:ext cx="935302" cy="554137"/>
              </a:xfrm>
              <a:custGeom>
                <a:avLst/>
                <a:gdLst/>
                <a:ahLst/>
                <a:cxnLst/>
                <a:rect l="l" t="t" r="r" b="b"/>
                <a:pathLst>
                  <a:path w="72490" h="42948" extrusionOk="0">
                    <a:moveTo>
                      <a:pt x="57471" y="0"/>
                    </a:moveTo>
                    <a:cubicBezTo>
                      <a:pt x="56827" y="0"/>
                      <a:pt x="56182" y="167"/>
                      <a:pt x="55605" y="500"/>
                    </a:cubicBezTo>
                    <a:lnTo>
                      <a:pt x="3504" y="30582"/>
                    </a:lnTo>
                    <a:lnTo>
                      <a:pt x="13" y="30712"/>
                    </a:lnTo>
                    <a:lnTo>
                      <a:pt x="13" y="33562"/>
                    </a:lnTo>
                    <a:lnTo>
                      <a:pt x="15" y="33563"/>
                    </a:lnTo>
                    <a:cubicBezTo>
                      <a:pt x="1" y="34165"/>
                      <a:pt x="286" y="34772"/>
                      <a:pt x="882" y="35116"/>
                    </a:cubicBezTo>
                    <a:lnTo>
                      <a:pt x="13812" y="42581"/>
                    </a:lnTo>
                    <a:cubicBezTo>
                      <a:pt x="14236" y="42825"/>
                      <a:pt x="14708" y="42948"/>
                      <a:pt x="15181" y="42948"/>
                    </a:cubicBezTo>
                    <a:cubicBezTo>
                      <a:pt x="15654" y="42948"/>
                      <a:pt x="16127" y="42825"/>
                      <a:pt x="16550" y="42581"/>
                    </a:cubicBezTo>
                    <a:lnTo>
                      <a:pt x="71541" y="10834"/>
                    </a:lnTo>
                    <a:cubicBezTo>
                      <a:pt x="72161" y="10476"/>
                      <a:pt x="72473" y="9854"/>
                      <a:pt x="72485" y="9227"/>
                    </a:cubicBezTo>
                    <a:lnTo>
                      <a:pt x="72490" y="9225"/>
                    </a:lnTo>
                    <a:lnTo>
                      <a:pt x="72490" y="6498"/>
                    </a:lnTo>
                    <a:lnTo>
                      <a:pt x="70826" y="7134"/>
                    </a:lnTo>
                    <a:lnTo>
                      <a:pt x="59337" y="500"/>
                    </a:lnTo>
                    <a:cubicBezTo>
                      <a:pt x="58759" y="167"/>
                      <a:pt x="58115" y="0"/>
                      <a:pt x="5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1"/>
              <p:cNvSpPr/>
              <p:nvPr/>
            </p:nvSpPr>
            <p:spPr>
              <a:xfrm>
                <a:off x="4953202" y="1974254"/>
                <a:ext cx="198105" cy="247754"/>
              </a:xfrm>
              <a:custGeom>
                <a:avLst/>
                <a:gdLst/>
                <a:ahLst/>
                <a:cxnLst/>
                <a:rect l="l" t="t" r="r" b="b"/>
                <a:pathLst>
                  <a:path w="15354" h="19202" extrusionOk="0">
                    <a:moveTo>
                      <a:pt x="15353" y="0"/>
                    </a:moveTo>
                    <a:lnTo>
                      <a:pt x="3504" y="6841"/>
                    </a:lnTo>
                    <a:lnTo>
                      <a:pt x="13" y="6971"/>
                    </a:lnTo>
                    <a:lnTo>
                      <a:pt x="13" y="9821"/>
                    </a:lnTo>
                    <a:lnTo>
                      <a:pt x="15" y="9822"/>
                    </a:lnTo>
                    <a:cubicBezTo>
                      <a:pt x="1" y="10424"/>
                      <a:pt x="286" y="11031"/>
                      <a:pt x="882" y="11375"/>
                    </a:cubicBezTo>
                    <a:lnTo>
                      <a:pt x="13812" y="18840"/>
                    </a:lnTo>
                    <a:cubicBezTo>
                      <a:pt x="14227" y="19078"/>
                      <a:pt x="14697" y="19202"/>
                      <a:pt x="15175" y="19202"/>
                    </a:cubicBezTo>
                    <a:cubicBezTo>
                      <a:pt x="15234" y="19202"/>
                      <a:pt x="15294" y="19200"/>
                      <a:pt x="15353" y="19196"/>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1"/>
              <p:cNvSpPr/>
              <p:nvPr/>
            </p:nvSpPr>
            <p:spPr>
              <a:xfrm>
                <a:off x="4949577" y="1629950"/>
                <a:ext cx="943018" cy="554137"/>
              </a:xfrm>
              <a:custGeom>
                <a:avLst/>
                <a:gdLst/>
                <a:ahLst/>
                <a:cxnLst/>
                <a:rect l="l" t="t" r="r" b="b"/>
                <a:pathLst>
                  <a:path w="73088" h="42948" extrusionOk="0">
                    <a:moveTo>
                      <a:pt x="57752" y="0"/>
                    </a:moveTo>
                    <a:cubicBezTo>
                      <a:pt x="57108" y="0"/>
                      <a:pt x="56463" y="167"/>
                      <a:pt x="55886" y="500"/>
                    </a:cubicBezTo>
                    <a:lnTo>
                      <a:pt x="1163" y="32096"/>
                    </a:lnTo>
                    <a:cubicBezTo>
                      <a:pt x="0" y="32766"/>
                      <a:pt x="0" y="34445"/>
                      <a:pt x="1163" y="35116"/>
                    </a:cubicBezTo>
                    <a:lnTo>
                      <a:pt x="14093" y="42581"/>
                    </a:lnTo>
                    <a:cubicBezTo>
                      <a:pt x="14517" y="42825"/>
                      <a:pt x="14989" y="42948"/>
                      <a:pt x="15462" y="42948"/>
                    </a:cubicBezTo>
                    <a:cubicBezTo>
                      <a:pt x="15935" y="42948"/>
                      <a:pt x="16408" y="42825"/>
                      <a:pt x="16831" y="42581"/>
                    </a:cubicBezTo>
                    <a:lnTo>
                      <a:pt x="71822" y="10833"/>
                    </a:lnTo>
                    <a:cubicBezTo>
                      <a:pt x="73087" y="10103"/>
                      <a:pt x="73087" y="8277"/>
                      <a:pt x="71822" y="7545"/>
                    </a:cubicBezTo>
                    <a:lnTo>
                      <a:pt x="59618" y="500"/>
                    </a:lnTo>
                    <a:cubicBezTo>
                      <a:pt x="59040" y="167"/>
                      <a:pt x="58396" y="0"/>
                      <a:pt x="5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1"/>
              <p:cNvSpPr/>
              <p:nvPr/>
            </p:nvSpPr>
            <p:spPr>
              <a:xfrm>
                <a:off x="5295983" y="1896245"/>
                <a:ext cx="142740" cy="69428"/>
              </a:xfrm>
              <a:custGeom>
                <a:avLst/>
                <a:gdLst/>
                <a:ahLst/>
                <a:cxnLst/>
                <a:rect l="l" t="t" r="r" b="b"/>
                <a:pathLst>
                  <a:path w="11063" h="5381" extrusionOk="0">
                    <a:moveTo>
                      <a:pt x="5531" y="0"/>
                    </a:moveTo>
                    <a:cubicBezTo>
                      <a:pt x="2476" y="0"/>
                      <a:pt x="0" y="1204"/>
                      <a:pt x="0" y="2690"/>
                    </a:cubicBezTo>
                    <a:cubicBezTo>
                      <a:pt x="0" y="4176"/>
                      <a:pt x="2476" y="5381"/>
                      <a:pt x="5531" y="5381"/>
                    </a:cubicBezTo>
                    <a:cubicBezTo>
                      <a:pt x="8585" y="5381"/>
                      <a:pt x="11062" y="4176"/>
                      <a:pt x="11062" y="2690"/>
                    </a:cubicBezTo>
                    <a:cubicBezTo>
                      <a:pt x="11062" y="1204"/>
                      <a:pt x="8585" y="0"/>
                      <a:pt x="5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1"/>
              <p:cNvSpPr/>
              <p:nvPr/>
            </p:nvSpPr>
            <p:spPr>
              <a:xfrm>
                <a:off x="5448116" y="1818340"/>
                <a:ext cx="142727" cy="69441"/>
              </a:xfrm>
              <a:custGeom>
                <a:avLst/>
                <a:gdLst/>
                <a:ahLst/>
                <a:cxnLst/>
                <a:rect l="l" t="t" r="r" b="b"/>
                <a:pathLst>
                  <a:path w="11062" h="5382" extrusionOk="0">
                    <a:moveTo>
                      <a:pt x="5532" y="1"/>
                    </a:moveTo>
                    <a:cubicBezTo>
                      <a:pt x="2476" y="1"/>
                      <a:pt x="0" y="1205"/>
                      <a:pt x="0" y="2690"/>
                    </a:cubicBezTo>
                    <a:cubicBezTo>
                      <a:pt x="0" y="4176"/>
                      <a:pt x="2476" y="5381"/>
                      <a:pt x="5532" y="5381"/>
                    </a:cubicBezTo>
                    <a:cubicBezTo>
                      <a:pt x="6998" y="5381"/>
                      <a:pt x="8405" y="5098"/>
                      <a:pt x="9442" y="4593"/>
                    </a:cubicBezTo>
                    <a:cubicBezTo>
                      <a:pt x="10480" y="4089"/>
                      <a:pt x="11062" y="3404"/>
                      <a:pt x="11062" y="2690"/>
                    </a:cubicBezTo>
                    <a:cubicBezTo>
                      <a:pt x="11062" y="1977"/>
                      <a:pt x="10480" y="1294"/>
                      <a:pt x="9442" y="789"/>
                    </a:cubicBezTo>
                    <a:cubicBezTo>
                      <a:pt x="8405" y="284"/>
                      <a:pt x="6998" y="1"/>
                      <a:pt x="5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1"/>
              <p:cNvSpPr/>
              <p:nvPr/>
            </p:nvSpPr>
            <p:spPr>
              <a:xfrm>
                <a:off x="5611810" y="1731880"/>
                <a:ext cx="142753" cy="69428"/>
              </a:xfrm>
              <a:custGeom>
                <a:avLst/>
                <a:gdLst/>
                <a:ahLst/>
                <a:cxnLst/>
                <a:rect l="l" t="t" r="r" b="b"/>
                <a:pathLst>
                  <a:path w="11064" h="5381" extrusionOk="0">
                    <a:moveTo>
                      <a:pt x="5532" y="0"/>
                    </a:moveTo>
                    <a:cubicBezTo>
                      <a:pt x="2477" y="0"/>
                      <a:pt x="1" y="1204"/>
                      <a:pt x="1" y="2690"/>
                    </a:cubicBezTo>
                    <a:cubicBezTo>
                      <a:pt x="1" y="4175"/>
                      <a:pt x="2477" y="5380"/>
                      <a:pt x="5532" y="5380"/>
                    </a:cubicBezTo>
                    <a:cubicBezTo>
                      <a:pt x="6999" y="5380"/>
                      <a:pt x="8405" y="5096"/>
                      <a:pt x="9443" y="4593"/>
                    </a:cubicBezTo>
                    <a:cubicBezTo>
                      <a:pt x="10481" y="4088"/>
                      <a:pt x="11064" y="3403"/>
                      <a:pt x="11064" y="2690"/>
                    </a:cubicBezTo>
                    <a:cubicBezTo>
                      <a:pt x="11064" y="1976"/>
                      <a:pt x="10481" y="1291"/>
                      <a:pt x="9443" y="788"/>
                    </a:cubicBezTo>
                    <a:cubicBezTo>
                      <a:pt x="8405" y="283"/>
                      <a:pt x="6999" y="0"/>
                      <a:pt x="5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1"/>
              <p:cNvSpPr/>
              <p:nvPr/>
            </p:nvSpPr>
            <p:spPr>
              <a:xfrm>
                <a:off x="5132276" y="1996975"/>
                <a:ext cx="28360" cy="55326"/>
              </a:xfrm>
              <a:custGeom>
                <a:avLst/>
                <a:gdLst/>
                <a:ahLst/>
                <a:cxnLst/>
                <a:rect l="l" t="t" r="r" b="b"/>
                <a:pathLst>
                  <a:path w="2198" h="4288" extrusionOk="0">
                    <a:moveTo>
                      <a:pt x="2197" y="1"/>
                    </a:moveTo>
                    <a:cubicBezTo>
                      <a:pt x="866" y="492"/>
                      <a:pt x="0" y="1268"/>
                      <a:pt x="0" y="2144"/>
                    </a:cubicBezTo>
                    <a:cubicBezTo>
                      <a:pt x="0" y="3020"/>
                      <a:pt x="865" y="3796"/>
                      <a:pt x="2197" y="4288"/>
                    </a:cubicBezTo>
                    <a:lnTo>
                      <a:pt x="2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1"/>
              <p:cNvSpPr/>
              <p:nvPr/>
            </p:nvSpPr>
            <p:spPr>
              <a:xfrm>
                <a:off x="5246657" y="1996975"/>
                <a:ext cx="28373" cy="55313"/>
              </a:xfrm>
              <a:custGeom>
                <a:avLst/>
                <a:gdLst/>
                <a:ahLst/>
                <a:cxnLst/>
                <a:rect l="l" t="t" r="r" b="b"/>
                <a:pathLst>
                  <a:path w="2199" h="4287" extrusionOk="0">
                    <a:moveTo>
                      <a:pt x="0" y="1"/>
                    </a:moveTo>
                    <a:lnTo>
                      <a:pt x="0" y="4286"/>
                    </a:lnTo>
                    <a:cubicBezTo>
                      <a:pt x="1334" y="3796"/>
                      <a:pt x="2198" y="3020"/>
                      <a:pt x="2198" y="2144"/>
                    </a:cubicBezTo>
                    <a:cubicBezTo>
                      <a:pt x="2198" y="1268"/>
                      <a:pt x="1334" y="49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1"/>
              <p:cNvSpPr/>
              <p:nvPr/>
            </p:nvSpPr>
            <p:spPr>
              <a:xfrm>
                <a:off x="5160623" y="1766033"/>
                <a:ext cx="86047" cy="42256"/>
              </a:xfrm>
              <a:custGeom>
                <a:avLst/>
                <a:gdLst/>
                <a:ahLst/>
                <a:cxnLst/>
                <a:rect l="l" t="t" r="r" b="b"/>
                <a:pathLst>
                  <a:path w="6669" h="3275" extrusionOk="0">
                    <a:moveTo>
                      <a:pt x="0" y="1"/>
                    </a:moveTo>
                    <a:lnTo>
                      <a:pt x="0" y="1653"/>
                    </a:lnTo>
                    <a:cubicBezTo>
                      <a:pt x="0" y="2549"/>
                      <a:pt x="1493" y="3274"/>
                      <a:pt x="3335" y="3274"/>
                    </a:cubicBezTo>
                    <a:cubicBezTo>
                      <a:pt x="5177"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61"/>
              <p:cNvSpPr/>
              <p:nvPr/>
            </p:nvSpPr>
            <p:spPr>
              <a:xfrm>
                <a:off x="5160623" y="1745105"/>
                <a:ext cx="86047" cy="41856"/>
              </a:xfrm>
              <a:custGeom>
                <a:avLst/>
                <a:gdLst/>
                <a:ahLst/>
                <a:cxnLst/>
                <a:rect l="l" t="t" r="r" b="b"/>
                <a:pathLst>
                  <a:path w="6669" h="3244" extrusionOk="0">
                    <a:moveTo>
                      <a:pt x="3335" y="0"/>
                    </a:moveTo>
                    <a:cubicBezTo>
                      <a:pt x="1493" y="0"/>
                      <a:pt x="0" y="727"/>
                      <a:pt x="0" y="1623"/>
                    </a:cubicBezTo>
                    <a:cubicBezTo>
                      <a:pt x="0" y="2517"/>
                      <a:pt x="1493" y="3244"/>
                      <a:pt x="3335" y="3244"/>
                    </a:cubicBezTo>
                    <a:cubicBezTo>
                      <a:pt x="5177" y="3244"/>
                      <a:pt x="6668" y="2517"/>
                      <a:pt x="6668" y="1623"/>
                    </a:cubicBezTo>
                    <a:cubicBezTo>
                      <a:pt x="6668" y="727"/>
                      <a:pt x="5177" y="0"/>
                      <a:pt x="3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61"/>
              <p:cNvSpPr/>
              <p:nvPr/>
            </p:nvSpPr>
            <p:spPr>
              <a:xfrm>
                <a:off x="5160623" y="1936191"/>
                <a:ext cx="86047" cy="41843"/>
              </a:xfrm>
              <a:custGeom>
                <a:avLst/>
                <a:gdLst/>
                <a:ahLst/>
                <a:cxnLst/>
                <a:rect l="l" t="t" r="r" b="b"/>
                <a:pathLst>
                  <a:path w="6669" h="3243" extrusionOk="0">
                    <a:moveTo>
                      <a:pt x="3335" y="1"/>
                    </a:moveTo>
                    <a:cubicBezTo>
                      <a:pt x="1493" y="1"/>
                      <a:pt x="0" y="726"/>
                      <a:pt x="0" y="1622"/>
                    </a:cubicBezTo>
                    <a:cubicBezTo>
                      <a:pt x="0" y="2517"/>
                      <a:pt x="1493" y="3243"/>
                      <a:pt x="3335" y="3243"/>
                    </a:cubicBezTo>
                    <a:cubicBezTo>
                      <a:pt x="5177" y="3243"/>
                      <a:pt x="6668" y="2517"/>
                      <a:pt x="6668" y="1622"/>
                    </a:cubicBezTo>
                    <a:cubicBezTo>
                      <a:pt x="6668" y="726"/>
                      <a:pt x="5177"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61"/>
              <p:cNvSpPr/>
              <p:nvPr/>
            </p:nvSpPr>
            <p:spPr>
              <a:xfrm>
                <a:off x="5160623" y="1786948"/>
                <a:ext cx="86047" cy="170171"/>
              </a:xfrm>
              <a:custGeom>
                <a:avLst/>
                <a:gdLst/>
                <a:ahLst/>
                <a:cxnLst/>
                <a:rect l="l" t="t" r="r" b="b"/>
                <a:pathLst>
                  <a:path w="6669" h="13189" extrusionOk="0">
                    <a:moveTo>
                      <a:pt x="0" y="1"/>
                    </a:moveTo>
                    <a:lnTo>
                      <a:pt x="0" y="13189"/>
                    </a:lnTo>
                    <a:cubicBezTo>
                      <a:pt x="0" y="12293"/>
                      <a:pt x="1493" y="11568"/>
                      <a:pt x="3335" y="11568"/>
                    </a:cubicBezTo>
                    <a:cubicBezTo>
                      <a:pt x="5177" y="11568"/>
                      <a:pt x="6668" y="12293"/>
                      <a:pt x="6668" y="13189"/>
                    </a:cubicBezTo>
                    <a:lnTo>
                      <a:pt x="6668" y="1"/>
                    </a:lnTo>
                    <a:cubicBezTo>
                      <a:pt x="6668" y="913"/>
                      <a:pt x="5177" y="1653"/>
                      <a:pt x="3335" y="1653"/>
                    </a:cubicBezTo>
                    <a:cubicBezTo>
                      <a:pt x="1493" y="1653"/>
                      <a:pt x="0" y="913"/>
                      <a:pt x="0"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61"/>
              <p:cNvSpPr/>
              <p:nvPr/>
            </p:nvSpPr>
            <p:spPr>
              <a:xfrm>
                <a:off x="5160623" y="1957106"/>
                <a:ext cx="86047" cy="102252"/>
              </a:xfrm>
              <a:custGeom>
                <a:avLst/>
                <a:gdLst/>
                <a:ahLst/>
                <a:cxnLst/>
                <a:rect l="l" t="t" r="r" b="b"/>
                <a:pathLst>
                  <a:path w="6669" h="7925" extrusionOk="0">
                    <a:moveTo>
                      <a:pt x="0" y="1"/>
                    </a:moveTo>
                    <a:lnTo>
                      <a:pt x="0" y="7376"/>
                    </a:lnTo>
                    <a:cubicBezTo>
                      <a:pt x="928" y="7719"/>
                      <a:pt x="2081" y="7924"/>
                      <a:pt x="3335" y="7924"/>
                    </a:cubicBezTo>
                    <a:cubicBezTo>
                      <a:pt x="4589" y="7924"/>
                      <a:pt x="5742" y="7719"/>
                      <a:pt x="6668" y="7376"/>
                    </a:cubicBezTo>
                    <a:lnTo>
                      <a:pt x="6668" y="1"/>
                    </a:lnTo>
                    <a:cubicBezTo>
                      <a:pt x="6668" y="896"/>
                      <a:pt x="5177" y="1622"/>
                      <a:pt x="3335" y="1622"/>
                    </a:cubicBezTo>
                    <a:cubicBezTo>
                      <a:pt x="1493" y="1622"/>
                      <a:pt x="0" y="89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61"/>
              <p:cNvSpPr/>
              <p:nvPr/>
            </p:nvSpPr>
            <p:spPr>
              <a:xfrm>
                <a:off x="5324304" y="1893549"/>
                <a:ext cx="86060" cy="74164"/>
              </a:xfrm>
              <a:custGeom>
                <a:avLst/>
                <a:gdLst/>
                <a:ahLst/>
                <a:cxnLst/>
                <a:rect l="l" t="t" r="r" b="b"/>
                <a:pathLst>
                  <a:path w="6670" h="5381" extrusionOk="0">
                    <a:moveTo>
                      <a:pt x="3336" y="0"/>
                    </a:moveTo>
                    <a:cubicBezTo>
                      <a:pt x="2081" y="0"/>
                      <a:pt x="929" y="205"/>
                      <a:pt x="1" y="547"/>
                    </a:cubicBezTo>
                    <a:lnTo>
                      <a:pt x="1" y="4833"/>
                    </a:lnTo>
                    <a:cubicBezTo>
                      <a:pt x="929" y="5176"/>
                      <a:pt x="2081" y="5381"/>
                      <a:pt x="3336" y="5381"/>
                    </a:cubicBezTo>
                    <a:cubicBezTo>
                      <a:pt x="4589" y="5381"/>
                      <a:pt x="5741" y="5176"/>
                      <a:pt x="6669" y="4833"/>
                    </a:cubicBezTo>
                    <a:lnTo>
                      <a:pt x="6669" y="547"/>
                    </a:lnTo>
                    <a:cubicBezTo>
                      <a:pt x="5741" y="205"/>
                      <a:pt x="4589" y="0"/>
                      <a:pt x="3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61"/>
              <p:cNvSpPr/>
              <p:nvPr/>
            </p:nvSpPr>
            <p:spPr>
              <a:xfrm>
                <a:off x="5324304" y="1672799"/>
                <a:ext cx="86060" cy="42269"/>
              </a:xfrm>
              <a:custGeom>
                <a:avLst/>
                <a:gdLst/>
                <a:ahLst/>
                <a:cxnLst/>
                <a:rect l="l" t="t" r="r" b="b"/>
                <a:pathLst>
                  <a:path w="6670" h="3276" extrusionOk="0">
                    <a:moveTo>
                      <a:pt x="1" y="1"/>
                    </a:moveTo>
                    <a:lnTo>
                      <a:pt x="1" y="1654"/>
                    </a:lnTo>
                    <a:cubicBezTo>
                      <a:pt x="1" y="2549"/>
                      <a:pt x="1494" y="3276"/>
                      <a:pt x="3336" y="3276"/>
                    </a:cubicBezTo>
                    <a:cubicBezTo>
                      <a:pt x="5176" y="3276"/>
                      <a:pt x="6669" y="2549"/>
                      <a:pt x="6669" y="1654"/>
                    </a:cubicBezTo>
                    <a:lnTo>
                      <a:pt x="6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1"/>
              <p:cNvSpPr/>
              <p:nvPr/>
            </p:nvSpPr>
            <p:spPr>
              <a:xfrm>
                <a:off x="5324304" y="1651885"/>
                <a:ext cx="86060" cy="41869"/>
              </a:xfrm>
              <a:custGeom>
                <a:avLst/>
                <a:gdLst/>
                <a:ahLst/>
                <a:cxnLst/>
                <a:rect l="l" t="t" r="r" b="b"/>
                <a:pathLst>
                  <a:path w="6670" h="3245" extrusionOk="0">
                    <a:moveTo>
                      <a:pt x="3336" y="1"/>
                    </a:moveTo>
                    <a:cubicBezTo>
                      <a:pt x="1494" y="1"/>
                      <a:pt x="1" y="727"/>
                      <a:pt x="1" y="1622"/>
                    </a:cubicBezTo>
                    <a:cubicBezTo>
                      <a:pt x="1" y="2518"/>
                      <a:pt x="1494" y="3244"/>
                      <a:pt x="3336" y="3244"/>
                    </a:cubicBezTo>
                    <a:cubicBezTo>
                      <a:pt x="5176" y="3244"/>
                      <a:pt x="6669" y="2518"/>
                      <a:pt x="6669" y="1622"/>
                    </a:cubicBezTo>
                    <a:cubicBezTo>
                      <a:pt x="6669" y="727"/>
                      <a:pt x="5176" y="1"/>
                      <a:pt x="3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61"/>
              <p:cNvSpPr/>
              <p:nvPr/>
            </p:nvSpPr>
            <p:spPr>
              <a:xfrm>
                <a:off x="5324304" y="1842971"/>
                <a:ext cx="86060" cy="41856"/>
              </a:xfrm>
              <a:custGeom>
                <a:avLst/>
                <a:gdLst/>
                <a:ahLst/>
                <a:cxnLst/>
                <a:rect l="l" t="t" r="r" b="b"/>
                <a:pathLst>
                  <a:path w="6670" h="3244" extrusionOk="0">
                    <a:moveTo>
                      <a:pt x="3336" y="1"/>
                    </a:moveTo>
                    <a:cubicBezTo>
                      <a:pt x="1494" y="1"/>
                      <a:pt x="1" y="726"/>
                      <a:pt x="1" y="1622"/>
                    </a:cubicBezTo>
                    <a:cubicBezTo>
                      <a:pt x="1" y="2518"/>
                      <a:pt x="1494" y="3243"/>
                      <a:pt x="3336" y="3243"/>
                    </a:cubicBezTo>
                    <a:cubicBezTo>
                      <a:pt x="5176" y="3243"/>
                      <a:pt x="6669" y="2518"/>
                      <a:pt x="6669" y="1622"/>
                    </a:cubicBezTo>
                    <a:cubicBezTo>
                      <a:pt x="6669" y="726"/>
                      <a:pt x="5176"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61"/>
              <p:cNvSpPr/>
              <p:nvPr/>
            </p:nvSpPr>
            <p:spPr>
              <a:xfrm>
                <a:off x="5324304" y="1693740"/>
                <a:ext cx="86060" cy="170171"/>
              </a:xfrm>
              <a:custGeom>
                <a:avLst/>
                <a:gdLst/>
                <a:ahLst/>
                <a:cxnLst/>
                <a:rect l="l" t="t" r="r" b="b"/>
                <a:pathLst>
                  <a:path w="6670" h="13189" extrusionOk="0">
                    <a:moveTo>
                      <a:pt x="1" y="0"/>
                    </a:moveTo>
                    <a:lnTo>
                      <a:pt x="1" y="13188"/>
                    </a:lnTo>
                    <a:cubicBezTo>
                      <a:pt x="1" y="12292"/>
                      <a:pt x="1494" y="11567"/>
                      <a:pt x="3336" y="11567"/>
                    </a:cubicBezTo>
                    <a:cubicBezTo>
                      <a:pt x="5176" y="11567"/>
                      <a:pt x="6669" y="12292"/>
                      <a:pt x="6669" y="13188"/>
                    </a:cubicBezTo>
                    <a:lnTo>
                      <a:pt x="6669" y="0"/>
                    </a:lnTo>
                    <a:cubicBezTo>
                      <a:pt x="6669" y="913"/>
                      <a:pt x="5176" y="1653"/>
                      <a:pt x="3336" y="1653"/>
                    </a:cubicBezTo>
                    <a:cubicBezTo>
                      <a:pt x="1494" y="1653"/>
                      <a:pt x="1" y="913"/>
                      <a:pt x="1"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61"/>
              <p:cNvSpPr/>
              <p:nvPr/>
            </p:nvSpPr>
            <p:spPr>
              <a:xfrm>
                <a:off x="5324304" y="1863898"/>
                <a:ext cx="86060" cy="39417"/>
              </a:xfrm>
              <a:custGeom>
                <a:avLst/>
                <a:gdLst/>
                <a:ahLst/>
                <a:cxnLst/>
                <a:rect l="l" t="t" r="r" b="b"/>
                <a:pathLst>
                  <a:path w="6670" h="3055" extrusionOk="0">
                    <a:moveTo>
                      <a:pt x="1" y="0"/>
                    </a:moveTo>
                    <a:lnTo>
                      <a:pt x="1" y="3054"/>
                    </a:lnTo>
                    <a:cubicBezTo>
                      <a:pt x="929" y="2712"/>
                      <a:pt x="2081" y="2507"/>
                      <a:pt x="3336" y="2507"/>
                    </a:cubicBezTo>
                    <a:cubicBezTo>
                      <a:pt x="4589" y="2507"/>
                      <a:pt x="5741" y="2712"/>
                      <a:pt x="6669" y="3054"/>
                    </a:cubicBezTo>
                    <a:lnTo>
                      <a:pt x="6669" y="0"/>
                    </a:lnTo>
                    <a:cubicBezTo>
                      <a:pt x="6669" y="896"/>
                      <a:pt x="5176" y="1621"/>
                      <a:pt x="3336" y="1621"/>
                    </a:cubicBezTo>
                    <a:cubicBezTo>
                      <a:pt x="1494" y="1621"/>
                      <a:pt x="1" y="89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61"/>
              <p:cNvSpPr/>
              <p:nvPr/>
            </p:nvSpPr>
            <p:spPr>
              <a:xfrm>
                <a:off x="5476451" y="1813130"/>
                <a:ext cx="86060" cy="76142"/>
              </a:xfrm>
              <a:custGeom>
                <a:avLst/>
                <a:gdLst/>
                <a:ahLst/>
                <a:cxnLst/>
                <a:rect l="l" t="t" r="r" b="b"/>
                <a:pathLst>
                  <a:path w="6670" h="5382" extrusionOk="0">
                    <a:moveTo>
                      <a:pt x="3336" y="1"/>
                    </a:moveTo>
                    <a:cubicBezTo>
                      <a:pt x="2081" y="1"/>
                      <a:pt x="929" y="206"/>
                      <a:pt x="1" y="548"/>
                    </a:cubicBezTo>
                    <a:lnTo>
                      <a:pt x="1" y="4833"/>
                    </a:lnTo>
                    <a:cubicBezTo>
                      <a:pt x="929" y="5176"/>
                      <a:pt x="2081" y="5381"/>
                      <a:pt x="3336" y="5381"/>
                    </a:cubicBezTo>
                    <a:cubicBezTo>
                      <a:pt x="4589" y="5381"/>
                      <a:pt x="5742" y="5176"/>
                      <a:pt x="6669" y="4833"/>
                    </a:cubicBezTo>
                    <a:lnTo>
                      <a:pt x="6669" y="548"/>
                    </a:lnTo>
                    <a:cubicBezTo>
                      <a:pt x="5742" y="206"/>
                      <a:pt x="4589"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61"/>
              <p:cNvSpPr/>
              <p:nvPr/>
            </p:nvSpPr>
            <p:spPr>
              <a:xfrm>
                <a:off x="5476476" y="1752589"/>
                <a:ext cx="86034" cy="41856"/>
              </a:xfrm>
              <a:custGeom>
                <a:avLst/>
                <a:gdLst/>
                <a:ahLst/>
                <a:cxnLst/>
                <a:rect l="l" t="t" r="r" b="b"/>
                <a:pathLst>
                  <a:path w="6668" h="3244" extrusionOk="0">
                    <a:moveTo>
                      <a:pt x="3334" y="1"/>
                    </a:moveTo>
                    <a:cubicBezTo>
                      <a:pt x="1493" y="1"/>
                      <a:pt x="0" y="726"/>
                      <a:pt x="0" y="1622"/>
                    </a:cubicBezTo>
                    <a:cubicBezTo>
                      <a:pt x="0" y="2518"/>
                      <a:pt x="1492" y="3243"/>
                      <a:pt x="3334" y="3243"/>
                    </a:cubicBezTo>
                    <a:cubicBezTo>
                      <a:pt x="5174" y="3243"/>
                      <a:pt x="6667" y="2518"/>
                      <a:pt x="6667" y="1622"/>
                    </a:cubicBezTo>
                    <a:cubicBezTo>
                      <a:pt x="6667" y="726"/>
                      <a:pt x="5175" y="1"/>
                      <a:pt x="3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61"/>
              <p:cNvSpPr/>
              <p:nvPr/>
            </p:nvSpPr>
            <p:spPr>
              <a:xfrm>
                <a:off x="5476450" y="1603345"/>
                <a:ext cx="86060" cy="170171"/>
              </a:xfrm>
              <a:custGeom>
                <a:avLst/>
                <a:gdLst/>
                <a:ahLst/>
                <a:cxnLst/>
                <a:rect l="l" t="t" r="r" b="b"/>
                <a:pathLst>
                  <a:path w="6670" h="13189" extrusionOk="0">
                    <a:moveTo>
                      <a:pt x="1" y="1"/>
                    </a:moveTo>
                    <a:lnTo>
                      <a:pt x="1" y="13189"/>
                    </a:lnTo>
                    <a:cubicBezTo>
                      <a:pt x="1" y="12293"/>
                      <a:pt x="1494" y="11568"/>
                      <a:pt x="3336" y="11568"/>
                    </a:cubicBezTo>
                    <a:cubicBezTo>
                      <a:pt x="5176" y="11568"/>
                      <a:pt x="6669" y="12293"/>
                      <a:pt x="6669" y="13189"/>
                    </a:cubicBezTo>
                    <a:lnTo>
                      <a:pt x="6669" y="1"/>
                    </a:lnTo>
                    <a:cubicBezTo>
                      <a:pt x="6669" y="913"/>
                      <a:pt x="5176" y="1653"/>
                      <a:pt x="3336" y="1653"/>
                    </a:cubicBezTo>
                    <a:cubicBezTo>
                      <a:pt x="1494" y="1653"/>
                      <a:pt x="1" y="913"/>
                      <a:pt x="1"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61"/>
              <p:cNvSpPr/>
              <p:nvPr/>
            </p:nvSpPr>
            <p:spPr>
              <a:xfrm>
                <a:off x="5476476" y="1773504"/>
                <a:ext cx="86034" cy="51907"/>
              </a:xfrm>
              <a:custGeom>
                <a:avLst/>
                <a:gdLst/>
                <a:ahLst/>
                <a:cxnLst/>
                <a:rect l="l" t="t" r="r" b="b"/>
                <a:pathLst>
                  <a:path w="6668" h="4023" extrusionOk="0">
                    <a:moveTo>
                      <a:pt x="0" y="1"/>
                    </a:moveTo>
                    <a:lnTo>
                      <a:pt x="0" y="4023"/>
                    </a:lnTo>
                    <a:cubicBezTo>
                      <a:pt x="927" y="3681"/>
                      <a:pt x="2081" y="3476"/>
                      <a:pt x="3334" y="3476"/>
                    </a:cubicBezTo>
                    <a:cubicBezTo>
                      <a:pt x="4588" y="3476"/>
                      <a:pt x="5740" y="3681"/>
                      <a:pt x="6667" y="4023"/>
                    </a:cubicBezTo>
                    <a:lnTo>
                      <a:pt x="6667" y="1"/>
                    </a:lnTo>
                    <a:cubicBezTo>
                      <a:pt x="6667" y="897"/>
                      <a:pt x="5174" y="1622"/>
                      <a:pt x="3334" y="1622"/>
                    </a:cubicBezTo>
                    <a:cubicBezTo>
                      <a:pt x="1492" y="1622"/>
                      <a:pt x="0" y="89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61"/>
              <p:cNvSpPr/>
              <p:nvPr/>
            </p:nvSpPr>
            <p:spPr>
              <a:xfrm>
                <a:off x="5640160" y="1725865"/>
                <a:ext cx="86047" cy="76141"/>
              </a:xfrm>
              <a:custGeom>
                <a:avLst/>
                <a:gdLst/>
                <a:ahLst/>
                <a:cxnLst/>
                <a:rect l="l" t="t" r="r" b="b"/>
                <a:pathLst>
                  <a:path w="6669" h="5381" extrusionOk="0">
                    <a:moveTo>
                      <a:pt x="3335" y="0"/>
                    </a:moveTo>
                    <a:cubicBezTo>
                      <a:pt x="2081" y="0"/>
                      <a:pt x="929" y="205"/>
                      <a:pt x="1" y="547"/>
                    </a:cubicBezTo>
                    <a:lnTo>
                      <a:pt x="1" y="4832"/>
                    </a:lnTo>
                    <a:cubicBezTo>
                      <a:pt x="929" y="5174"/>
                      <a:pt x="2081" y="5380"/>
                      <a:pt x="3335" y="5380"/>
                    </a:cubicBezTo>
                    <a:cubicBezTo>
                      <a:pt x="4588" y="5380"/>
                      <a:pt x="5742" y="5174"/>
                      <a:pt x="6669" y="4832"/>
                    </a:cubicBezTo>
                    <a:lnTo>
                      <a:pt x="6669" y="547"/>
                    </a:lnTo>
                    <a:cubicBezTo>
                      <a:pt x="5741" y="205"/>
                      <a:pt x="4588" y="0"/>
                      <a:pt x="3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61"/>
              <p:cNvSpPr/>
              <p:nvPr/>
            </p:nvSpPr>
            <p:spPr>
              <a:xfrm>
                <a:off x="5640157" y="1671483"/>
                <a:ext cx="86047" cy="41869"/>
              </a:xfrm>
              <a:custGeom>
                <a:avLst/>
                <a:gdLst/>
                <a:ahLst/>
                <a:cxnLst/>
                <a:rect l="l" t="t" r="r" b="b"/>
                <a:pathLst>
                  <a:path w="6669" h="3245" extrusionOk="0">
                    <a:moveTo>
                      <a:pt x="3335" y="1"/>
                    </a:moveTo>
                    <a:cubicBezTo>
                      <a:pt x="1494" y="1"/>
                      <a:pt x="1" y="728"/>
                      <a:pt x="1" y="1623"/>
                    </a:cubicBezTo>
                    <a:cubicBezTo>
                      <a:pt x="1" y="2519"/>
                      <a:pt x="1494" y="3244"/>
                      <a:pt x="3335" y="3244"/>
                    </a:cubicBezTo>
                    <a:cubicBezTo>
                      <a:pt x="5176" y="3244"/>
                      <a:pt x="6669" y="2519"/>
                      <a:pt x="6669" y="1623"/>
                    </a:cubicBezTo>
                    <a:cubicBezTo>
                      <a:pt x="6669" y="728"/>
                      <a:pt x="5176"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61"/>
              <p:cNvSpPr/>
              <p:nvPr/>
            </p:nvSpPr>
            <p:spPr>
              <a:xfrm>
                <a:off x="5640157" y="1522253"/>
                <a:ext cx="86047" cy="170184"/>
              </a:xfrm>
              <a:custGeom>
                <a:avLst/>
                <a:gdLst/>
                <a:ahLst/>
                <a:cxnLst/>
                <a:rect l="l" t="t" r="r" b="b"/>
                <a:pathLst>
                  <a:path w="6669" h="13190" extrusionOk="0">
                    <a:moveTo>
                      <a:pt x="1" y="0"/>
                    </a:moveTo>
                    <a:lnTo>
                      <a:pt x="1" y="13189"/>
                    </a:lnTo>
                    <a:cubicBezTo>
                      <a:pt x="1" y="12294"/>
                      <a:pt x="1494" y="11567"/>
                      <a:pt x="3335" y="11567"/>
                    </a:cubicBezTo>
                    <a:cubicBezTo>
                      <a:pt x="5176" y="11567"/>
                      <a:pt x="6669" y="12294"/>
                      <a:pt x="6669" y="13189"/>
                    </a:cubicBezTo>
                    <a:lnTo>
                      <a:pt x="6669" y="0"/>
                    </a:lnTo>
                    <a:cubicBezTo>
                      <a:pt x="6669" y="914"/>
                      <a:pt x="5176" y="1654"/>
                      <a:pt x="3335" y="1654"/>
                    </a:cubicBezTo>
                    <a:cubicBezTo>
                      <a:pt x="1494" y="1654"/>
                      <a:pt x="1" y="914"/>
                      <a:pt x="1" y="0"/>
                    </a:cubicBezTo>
                    <a:close/>
                  </a:path>
                </a:pathLst>
              </a:custGeom>
              <a:solidFill>
                <a:srgbClr val="C8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61"/>
              <p:cNvSpPr/>
              <p:nvPr/>
            </p:nvSpPr>
            <p:spPr>
              <a:xfrm>
                <a:off x="5640157" y="1692424"/>
                <a:ext cx="86047" cy="46514"/>
              </a:xfrm>
              <a:custGeom>
                <a:avLst/>
                <a:gdLst/>
                <a:ahLst/>
                <a:cxnLst/>
                <a:rect l="l" t="t" r="r" b="b"/>
                <a:pathLst>
                  <a:path w="6669" h="3605" extrusionOk="0">
                    <a:moveTo>
                      <a:pt x="1" y="0"/>
                    </a:moveTo>
                    <a:lnTo>
                      <a:pt x="1" y="3605"/>
                    </a:lnTo>
                    <a:cubicBezTo>
                      <a:pt x="929" y="3263"/>
                      <a:pt x="2081" y="3058"/>
                      <a:pt x="3335" y="3058"/>
                    </a:cubicBezTo>
                    <a:cubicBezTo>
                      <a:pt x="4588" y="3058"/>
                      <a:pt x="5741" y="3263"/>
                      <a:pt x="6669" y="3605"/>
                    </a:cubicBezTo>
                    <a:lnTo>
                      <a:pt x="6669" y="0"/>
                    </a:lnTo>
                    <a:cubicBezTo>
                      <a:pt x="6669" y="896"/>
                      <a:pt x="5176" y="1621"/>
                      <a:pt x="3335" y="1621"/>
                    </a:cubicBezTo>
                    <a:cubicBezTo>
                      <a:pt x="1494" y="1621"/>
                      <a:pt x="1" y="89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 name="Google Shape;865;p61"/>
            <p:cNvGrpSpPr/>
            <p:nvPr/>
          </p:nvGrpSpPr>
          <p:grpSpPr>
            <a:xfrm>
              <a:off x="4280240" y="1350475"/>
              <a:ext cx="110312" cy="81001"/>
              <a:chOff x="5476476" y="1561503"/>
              <a:chExt cx="86047" cy="63184"/>
            </a:xfrm>
          </p:grpSpPr>
          <p:sp>
            <p:nvSpPr>
              <p:cNvPr id="866" name="Google Shape;86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085" y="133944"/>
            <a:ext cx="2305655" cy="4868018"/>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4113" y="91942"/>
            <a:ext cx="2298306" cy="4852330"/>
          </a:xfrm>
          <a:prstGeom prst="rect">
            <a:avLst/>
          </a:prstGeom>
        </p:spPr>
      </p:pic>
      <p:sp>
        <p:nvSpPr>
          <p:cNvPr id="11" name="Google Shape;784;p60"/>
          <p:cNvSpPr txBox="1">
            <a:spLocks noGrp="1"/>
          </p:cNvSpPr>
          <p:nvPr>
            <p:ph type="subTitle" idx="1"/>
          </p:nvPr>
        </p:nvSpPr>
        <p:spPr>
          <a:xfrm>
            <a:off x="2227050" y="827891"/>
            <a:ext cx="3211785" cy="2877893"/>
          </a:xfrm>
          <a:prstGeom prst="rect">
            <a:avLst/>
          </a:prstGeom>
        </p:spPr>
        <p:txBody>
          <a:bodyPr spcFirstLastPara="1" wrap="square" lIns="91425" tIns="91425" rIns="91425" bIns="91425" anchor="t" anchorCtr="0">
            <a:noAutofit/>
          </a:bodyPr>
          <a:lstStyle/>
          <a:p>
            <a:r>
              <a:rPr lang="en-GB" sz="2400" b="1" dirty="0">
                <a:latin typeface="Times New Roman" panose="02020603050405020304" pitchFamily="18" charset="0"/>
                <a:cs typeface="Times New Roman" panose="02020603050405020304" pitchFamily="18" charset="0"/>
              </a:rPr>
              <a:t>     Prediction screen</a:t>
            </a:r>
            <a:endParaRPr lang="en-US" sz="2400" dirty="0">
              <a:latin typeface="Times New Roman" panose="02020603050405020304" pitchFamily="18" charset="0"/>
              <a:cs typeface="Times New Roman" panose="02020603050405020304" pitchFamily="18" charset="0"/>
            </a:endParaRPr>
          </a:p>
          <a:p>
            <a:r>
              <a:rPr lang="en-GB"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lvl="0"/>
            <a:r>
              <a:rPr lang="en-GB" sz="2400" dirty="0">
                <a:latin typeface="Times New Roman" panose="02020603050405020304" pitchFamily="18" charset="0"/>
                <a:cs typeface="Times New Roman" panose="02020603050405020304" pitchFamily="18" charset="0"/>
              </a:rPr>
              <a:t>     In this case, the medical image is </a:t>
            </a:r>
            <a:r>
              <a:rPr lang="en-GB" sz="2400" b="1" dirty="0">
                <a:latin typeface="Times New Roman" panose="02020603050405020304" pitchFamily="18" charset="0"/>
                <a:cs typeface="Times New Roman" panose="02020603050405020304" pitchFamily="18" charset="0"/>
              </a:rPr>
              <a:t>Histology</a:t>
            </a:r>
            <a:r>
              <a:rPr lang="en-GB" sz="2400" dirty="0">
                <a:latin typeface="Times New Roman" panose="02020603050405020304" pitchFamily="18" charset="0"/>
                <a:cs typeface="Times New Roman" panose="02020603050405020304" pitchFamily="18" charset="0"/>
              </a:rPr>
              <a:t> and the right </a:t>
            </a:r>
            <a:r>
              <a:rPr lang="en-GB" sz="2400" b="1" dirty="0">
                <a:latin typeface="Times New Roman" panose="02020603050405020304" pitchFamily="18" charset="0"/>
                <a:cs typeface="Times New Roman" panose="02020603050405020304" pitchFamily="18" charset="0"/>
              </a:rPr>
              <a:t>model</a:t>
            </a:r>
            <a:r>
              <a:rPr lang="en-GB" sz="2400" dirty="0">
                <a:latin typeface="Times New Roman" panose="02020603050405020304" pitchFamily="18" charset="0"/>
                <a:cs typeface="Times New Roman" panose="02020603050405020304" pitchFamily="18" charset="0"/>
              </a:rPr>
              <a:t> is specified. </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grpSp>
        <p:nvGrpSpPr>
          <p:cNvPr id="823" name="Google Shape;823;p61"/>
          <p:cNvGrpSpPr/>
          <p:nvPr/>
        </p:nvGrpSpPr>
        <p:grpSpPr>
          <a:xfrm>
            <a:off x="7030262" y="1287780"/>
            <a:ext cx="1593306" cy="1804302"/>
            <a:chOff x="3394455" y="1350475"/>
            <a:chExt cx="1256918" cy="1423367"/>
          </a:xfrm>
        </p:grpSpPr>
        <p:grpSp>
          <p:nvGrpSpPr>
            <p:cNvPr id="824" name="Google Shape;824;p61"/>
            <p:cNvGrpSpPr/>
            <p:nvPr/>
          </p:nvGrpSpPr>
          <p:grpSpPr>
            <a:xfrm>
              <a:off x="4038345" y="1670748"/>
              <a:ext cx="86047" cy="63184"/>
              <a:chOff x="5640157" y="1480410"/>
              <a:chExt cx="86047" cy="63184"/>
            </a:xfrm>
          </p:grpSpPr>
          <p:sp>
            <p:nvSpPr>
              <p:cNvPr id="825" name="Google Shape;825;p61"/>
              <p:cNvSpPr/>
              <p:nvPr/>
            </p:nvSpPr>
            <p:spPr>
              <a:xfrm>
                <a:off x="5640157" y="1501338"/>
                <a:ext cx="86047" cy="42256"/>
              </a:xfrm>
              <a:custGeom>
                <a:avLst/>
                <a:gdLst/>
                <a:ahLst/>
                <a:cxnLst/>
                <a:rect l="l" t="t" r="r" b="b"/>
                <a:pathLst>
                  <a:path w="6669" h="3275" extrusionOk="0">
                    <a:moveTo>
                      <a:pt x="1" y="0"/>
                    </a:moveTo>
                    <a:lnTo>
                      <a:pt x="1" y="1652"/>
                    </a:lnTo>
                    <a:cubicBezTo>
                      <a:pt x="1" y="2548"/>
                      <a:pt x="1494" y="3275"/>
                      <a:pt x="3335" y="3275"/>
                    </a:cubicBezTo>
                    <a:cubicBezTo>
                      <a:pt x="5176" y="3275"/>
                      <a:pt x="6669" y="2548"/>
                      <a:pt x="6669" y="1652"/>
                    </a:cubicBezTo>
                    <a:lnTo>
                      <a:pt x="6669" y="0"/>
                    </a:lnTo>
                    <a:close/>
                  </a:path>
                </a:pathLst>
              </a:custGeom>
              <a:solidFill>
                <a:srgbClr val="FF5B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6" name="Google Shape;826;p61"/>
              <p:cNvSpPr/>
              <p:nvPr/>
            </p:nvSpPr>
            <p:spPr>
              <a:xfrm>
                <a:off x="5640157" y="1480410"/>
                <a:ext cx="86047" cy="41856"/>
              </a:xfrm>
              <a:custGeom>
                <a:avLst/>
                <a:gdLst/>
                <a:ahLst/>
                <a:cxnLst/>
                <a:rect l="l" t="t" r="r" b="b"/>
                <a:pathLst>
                  <a:path w="6669" h="3244" extrusionOk="0">
                    <a:moveTo>
                      <a:pt x="3335" y="1"/>
                    </a:moveTo>
                    <a:cubicBezTo>
                      <a:pt x="1494" y="1"/>
                      <a:pt x="1" y="726"/>
                      <a:pt x="1" y="1622"/>
                    </a:cubicBezTo>
                    <a:cubicBezTo>
                      <a:pt x="1" y="2518"/>
                      <a:pt x="1494" y="3243"/>
                      <a:pt x="3335" y="3243"/>
                    </a:cubicBezTo>
                    <a:cubicBezTo>
                      <a:pt x="5176" y="3243"/>
                      <a:pt x="6669" y="2518"/>
                      <a:pt x="6669" y="1622"/>
                    </a:cubicBezTo>
                    <a:cubicBezTo>
                      <a:pt x="6669" y="726"/>
                      <a:pt x="5176" y="1"/>
                      <a:pt x="3335" y="1"/>
                    </a:cubicBezTo>
                    <a:close/>
                  </a:path>
                </a:pathLst>
              </a:custGeom>
              <a:solidFill>
                <a:srgbClr val="FF9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7" name="Google Shape;827;p61"/>
            <p:cNvGrpSpPr/>
            <p:nvPr/>
          </p:nvGrpSpPr>
          <p:grpSpPr>
            <a:xfrm>
              <a:off x="3394455" y="1382032"/>
              <a:ext cx="1256918" cy="1391810"/>
              <a:chOff x="4949577" y="1522253"/>
              <a:chExt cx="980435" cy="1085655"/>
            </a:xfrm>
          </p:grpSpPr>
          <p:sp>
            <p:nvSpPr>
              <p:cNvPr id="828" name="Google Shape;828;p61"/>
              <p:cNvSpPr/>
              <p:nvPr/>
            </p:nvSpPr>
            <p:spPr>
              <a:xfrm>
                <a:off x="4986994" y="2053759"/>
                <a:ext cx="943018" cy="554149"/>
              </a:xfrm>
              <a:custGeom>
                <a:avLst/>
                <a:gdLst/>
                <a:ahLst/>
                <a:cxnLst/>
                <a:rect l="l" t="t" r="r" b="b"/>
                <a:pathLst>
                  <a:path w="73088" h="42949" extrusionOk="0">
                    <a:moveTo>
                      <a:pt x="57752" y="1"/>
                    </a:moveTo>
                    <a:cubicBezTo>
                      <a:pt x="57108" y="1"/>
                      <a:pt x="56464" y="167"/>
                      <a:pt x="55887" y="501"/>
                    </a:cubicBezTo>
                    <a:lnTo>
                      <a:pt x="1163" y="32096"/>
                    </a:lnTo>
                    <a:cubicBezTo>
                      <a:pt x="1" y="32768"/>
                      <a:pt x="1" y="34445"/>
                      <a:pt x="1163" y="35117"/>
                    </a:cubicBezTo>
                    <a:lnTo>
                      <a:pt x="14093" y="42581"/>
                    </a:lnTo>
                    <a:cubicBezTo>
                      <a:pt x="14517" y="42826"/>
                      <a:pt x="14989" y="42948"/>
                      <a:pt x="15462" y="42948"/>
                    </a:cubicBezTo>
                    <a:cubicBezTo>
                      <a:pt x="15935" y="42948"/>
                      <a:pt x="16408" y="42826"/>
                      <a:pt x="16832" y="42581"/>
                    </a:cubicBezTo>
                    <a:lnTo>
                      <a:pt x="71822" y="10835"/>
                    </a:lnTo>
                    <a:cubicBezTo>
                      <a:pt x="73088" y="10103"/>
                      <a:pt x="73088" y="8277"/>
                      <a:pt x="71822" y="7547"/>
                    </a:cubicBezTo>
                    <a:lnTo>
                      <a:pt x="59618" y="501"/>
                    </a:lnTo>
                    <a:cubicBezTo>
                      <a:pt x="59041" y="167"/>
                      <a:pt x="58397" y="1"/>
                      <a:pt x="57752"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29;p61"/>
              <p:cNvSpPr/>
              <p:nvPr/>
            </p:nvSpPr>
            <p:spPr>
              <a:xfrm>
                <a:off x="4953202" y="2050211"/>
                <a:ext cx="935302" cy="554137"/>
              </a:xfrm>
              <a:custGeom>
                <a:avLst/>
                <a:gdLst/>
                <a:ahLst/>
                <a:cxnLst/>
                <a:rect l="l" t="t" r="r" b="b"/>
                <a:pathLst>
                  <a:path w="72490" h="42948" extrusionOk="0">
                    <a:moveTo>
                      <a:pt x="57471" y="1"/>
                    </a:moveTo>
                    <a:cubicBezTo>
                      <a:pt x="56827" y="1"/>
                      <a:pt x="56182" y="168"/>
                      <a:pt x="55605" y="501"/>
                    </a:cubicBezTo>
                    <a:lnTo>
                      <a:pt x="3504" y="30582"/>
                    </a:lnTo>
                    <a:lnTo>
                      <a:pt x="13" y="30713"/>
                    </a:lnTo>
                    <a:lnTo>
                      <a:pt x="13" y="33562"/>
                    </a:lnTo>
                    <a:lnTo>
                      <a:pt x="15" y="33563"/>
                    </a:lnTo>
                    <a:cubicBezTo>
                      <a:pt x="1" y="34165"/>
                      <a:pt x="286" y="34773"/>
                      <a:pt x="882" y="35116"/>
                    </a:cubicBezTo>
                    <a:lnTo>
                      <a:pt x="13812" y="42580"/>
                    </a:lnTo>
                    <a:cubicBezTo>
                      <a:pt x="14236" y="42825"/>
                      <a:pt x="14708" y="42947"/>
                      <a:pt x="15181" y="42947"/>
                    </a:cubicBezTo>
                    <a:cubicBezTo>
                      <a:pt x="15654" y="42947"/>
                      <a:pt x="16127" y="42825"/>
                      <a:pt x="16550" y="42580"/>
                    </a:cubicBezTo>
                    <a:lnTo>
                      <a:pt x="71541" y="10834"/>
                    </a:lnTo>
                    <a:cubicBezTo>
                      <a:pt x="72161" y="10476"/>
                      <a:pt x="72473" y="9854"/>
                      <a:pt x="72485" y="9227"/>
                    </a:cubicBezTo>
                    <a:lnTo>
                      <a:pt x="72490" y="9225"/>
                    </a:lnTo>
                    <a:lnTo>
                      <a:pt x="72490" y="6499"/>
                    </a:lnTo>
                    <a:lnTo>
                      <a:pt x="70826" y="7135"/>
                    </a:lnTo>
                    <a:lnTo>
                      <a:pt x="59337" y="501"/>
                    </a:lnTo>
                    <a:cubicBezTo>
                      <a:pt x="58759" y="168"/>
                      <a:pt x="58115" y="1"/>
                      <a:pt x="57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0" name="Google Shape;830;p61"/>
              <p:cNvSpPr/>
              <p:nvPr/>
            </p:nvSpPr>
            <p:spPr>
              <a:xfrm>
                <a:off x="4953202" y="2356529"/>
                <a:ext cx="198105" cy="247754"/>
              </a:xfrm>
              <a:custGeom>
                <a:avLst/>
                <a:gdLst/>
                <a:ahLst/>
                <a:cxnLst/>
                <a:rect l="l" t="t" r="r" b="b"/>
                <a:pathLst>
                  <a:path w="15354" h="19202" extrusionOk="0">
                    <a:moveTo>
                      <a:pt x="15353" y="0"/>
                    </a:moveTo>
                    <a:lnTo>
                      <a:pt x="3504" y="6841"/>
                    </a:lnTo>
                    <a:lnTo>
                      <a:pt x="13" y="6586"/>
                    </a:lnTo>
                    <a:lnTo>
                      <a:pt x="13" y="9821"/>
                    </a:lnTo>
                    <a:lnTo>
                      <a:pt x="15" y="9822"/>
                    </a:lnTo>
                    <a:cubicBezTo>
                      <a:pt x="1" y="10424"/>
                      <a:pt x="286" y="11032"/>
                      <a:pt x="882" y="11375"/>
                    </a:cubicBezTo>
                    <a:lnTo>
                      <a:pt x="13812" y="18839"/>
                    </a:lnTo>
                    <a:cubicBezTo>
                      <a:pt x="14226" y="19077"/>
                      <a:pt x="14694" y="19202"/>
                      <a:pt x="15170" y="19202"/>
                    </a:cubicBezTo>
                    <a:cubicBezTo>
                      <a:pt x="15231" y="19202"/>
                      <a:pt x="15292" y="19200"/>
                      <a:pt x="15353" y="19195"/>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31;p61"/>
              <p:cNvSpPr/>
              <p:nvPr/>
            </p:nvSpPr>
            <p:spPr>
              <a:xfrm>
                <a:off x="4949577" y="2006987"/>
                <a:ext cx="943018" cy="554124"/>
              </a:xfrm>
              <a:custGeom>
                <a:avLst/>
                <a:gdLst/>
                <a:ahLst/>
                <a:cxnLst/>
                <a:rect l="l" t="t" r="r" b="b"/>
                <a:pathLst>
                  <a:path w="73088" h="42947" extrusionOk="0">
                    <a:moveTo>
                      <a:pt x="57752" y="1"/>
                    </a:moveTo>
                    <a:cubicBezTo>
                      <a:pt x="57108" y="1"/>
                      <a:pt x="56463" y="167"/>
                      <a:pt x="55886" y="501"/>
                    </a:cubicBezTo>
                    <a:lnTo>
                      <a:pt x="1163" y="32096"/>
                    </a:lnTo>
                    <a:cubicBezTo>
                      <a:pt x="0" y="32766"/>
                      <a:pt x="0" y="34445"/>
                      <a:pt x="1163" y="35116"/>
                    </a:cubicBezTo>
                    <a:lnTo>
                      <a:pt x="14093" y="42580"/>
                    </a:lnTo>
                    <a:cubicBezTo>
                      <a:pt x="14517" y="42825"/>
                      <a:pt x="14989" y="42947"/>
                      <a:pt x="15462" y="42947"/>
                    </a:cubicBezTo>
                    <a:cubicBezTo>
                      <a:pt x="15935" y="42947"/>
                      <a:pt x="16408" y="42825"/>
                      <a:pt x="16831" y="42580"/>
                    </a:cubicBezTo>
                    <a:lnTo>
                      <a:pt x="71822" y="10833"/>
                    </a:lnTo>
                    <a:cubicBezTo>
                      <a:pt x="73087" y="10103"/>
                      <a:pt x="73087" y="8277"/>
                      <a:pt x="71822" y="7547"/>
                    </a:cubicBezTo>
                    <a:lnTo>
                      <a:pt x="59618" y="501"/>
                    </a:lnTo>
                    <a:cubicBezTo>
                      <a:pt x="59040" y="167"/>
                      <a:pt x="58396" y="1"/>
                      <a:pt x="57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2" name="Google Shape;832;p61"/>
              <p:cNvSpPr/>
              <p:nvPr/>
            </p:nvSpPr>
            <p:spPr>
              <a:xfrm>
                <a:off x="5160623" y="2133187"/>
                <a:ext cx="86047" cy="308228"/>
              </a:xfrm>
              <a:custGeom>
                <a:avLst/>
                <a:gdLst/>
                <a:ahLst/>
                <a:cxnLst/>
                <a:rect l="l" t="t" r="r" b="b"/>
                <a:pathLst>
                  <a:path w="6669" h="23889" extrusionOk="0">
                    <a:moveTo>
                      <a:pt x="6668" y="1"/>
                    </a:moveTo>
                    <a:lnTo>
                      <a:pt x="474" y="3578"/>
                    </a:lnTo>
                    <a:cubicBezTo>
                      <a:pt x="323" y="3663"/>
                      <a:pt x="165" y="3732"/>
                      <a:pt x="0" y="3788"/>
                    </a:cubicBezTo>
                    <a:lnTo>
                      <a:pt x="0" y="20389"/>
                    </a:lnTo>
                    <a:cubicBezTo>
                      <a:pt x="0" y="20407"/>
                      <a:pt x="5" y="20425"/>
                      <a:pt x="6" y="20443"/>
                    </a:cubicBezTo>
                    <a:cubicBezTo>
                      <a:pt x="5" y="20481"/>
                      <a:pt x="0" y="20518"/>
                      <a:pt x="0" y="20555"/>
                    </a:cubicBezTo>
                    <a:cubicBezTo>
                      <a:pt x="0" y="22395"/>
                      <a:pt x="1493" y="23888"/>
                      <a:pt x="3335" y="23888"/>
                    </a:cubicBezTo>
                    <a:cubicBezTo>
                      <a:pt x="5177" y="23888"/>
                      <a:pt x="6668" y="22395"/>
                      <a:pt x="6668" y="20555"/>
                    </a:cubicBezTo>
                    <a:cubicBezTo>
                      <a:pt x="6668" y="20518"/>
                      <a:pt x="6665" y="20481"/>
                      <a:pt x="6664" y="20443"/>
                    </a:cubicBezTo>
                    <a:cubicBezTo>
                      <a:pt x="6665" y="20425"/>
                      <a:pt x="6668" y="20407"/>
                      <a:pt x="6668" y="20389"/>
                    </a:cubicBezTo>
                    <a:lnTo>
                      <a:pt x="666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33;p61"/>
              <p:cNvSpPr/>
              <p:nvPr/>
            </p:nvSpPr>
            <p:spPr>
              <a:xfrm>
                <a:off x="5324304" y="1863908"/>
                <a:ext cx="86060" cy="479152"/>
              </a:xfrm>
              <a:custGeom>
                <a:avLst/>
                <a:gdLst/>
                <a:ahLst/>
                <a:cxnLst/>
                <a:rect l="l" t="t" r="r" b="b"/>
                <a:pathLst>
                  <a:path w="6670" h="23589" extrusionOk="0">
                    <a:moveTo>
                      <a:pt x="6669" y="1"/>
                    </a:moveTo>
                    <a:lnTo>
                      <a:pt x="1" y="3851"/>
                    </a:lnTo>
                    <a:lnTo>
                      <a:pt x="1" y="20088"/>
                    </a:lnTo>
                    <a:cubicBezTo>
                      <a:pt x="1" y="20106"/>
                      <a:pt x="6" y="20124"/>
                      <a:pt x="7" y="20143"/>
                    </a:cubicBezTo>
                    <a:cubicBezTo>
                      <a:pt x="6" y="20181"/>
                      <a:pt x="1" y="20217"/>
                      <a:pt x="1" y="20254"/>
                    </a:cubicBezTo>
                    <a:cubicBezTo>
                      <a:pt x="1" y="22096"/>
                      <a:pt x="1494" y="23588"/>
                      <a:pt x="3336" y="23588"/>
                    </a:cubicBezTo>
                    <a:cubicBezTo>
                      <a:pt x="5176" y="23588"/>
                      <a:pt x="6669" y="22096"/>
                      <a:pt x="6669" y="20254"/>
                    </a:cubicBezTo>
                    <a:cubicBezTo>
                      <a:pt x="6669" y="20217"/>
                      <a:pt x="6664" y="20181"/>
                      <a:pt x="6664" y="20143"/>
                    </a:cubicBezTo>
                    <a:cubicBezTo>
                      <a:pt x="6664" y="20124"/>
                      <a:pt x="6669" y="20106"/>
                      <a:pt x="6669" y="20088"/>
                    </a:cubicBezTo>
                    <a:lnTo>
                      <a:pt x="6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4" name="Google Shape;834;p61"/>
              <p:cNvSpPr/>
              <p:nvPr/>
            </p:nvSpPr>
            <p:spPr>
              <a:xfrm>
                <a:off x="5476476" y="1950861"/>
                <a:ext cx="86047" cy="303854"/>
              </a:xfrm>
              <a:custGeom>
                <a:avLst/>
                <a:gdLst/>
                <a:ahLst/>
                <a:cxnLst/>
                <a:rect l="l" t="t" r="r" b="b"/>
                <a:pathLst>
                  <a:path w="6669" h="23550" extrusionOk="0">
                    <a:moveTo>
                      <a:pt x="6667" y="0"/>
                    </a:moveTo>
                    <a:lnTo>
                      <a:pt x="0" y="3851"/>
                    </a:lnTo>
                    <a:lnTo>
                      <a:pt x="0" y="20049"/>
                    </a:lnTo>
                    <a:cubicBezTo>
                      <a:pt x="0" y="20069"/>
                      <a:pt x="4" y="20087"/>
                      <a:pt x="5" y="20105"/>
                    </a:cubicBezTo>
                    <a:cubicBezTo>
                      <a:pt x="4" y="20142"/>
                      <a:pt x="0" y="20178"/>
                      <a:pt x="0" y="20215"/>
                    </a:cubicBezTo>
                    <a:cubicBezTo>
                      <a:pt x="0" y="22057"/>
                      <a:pt x="1493" y="23550"/>
                      <a:pt x="3334" y="23550"/>
                    </a:cubicBezTo>
                    <a:cubicBezTo>
                      <a:pt x="5175" y="23550"/>
                      <a:pt x="6668" y="22057"/>
                      <a:pt x="6668" y="20215"/>
                    </a:cubicBezTo>
                    <a:cubicBezTo>
                      <a:pt x="6668" y="20178"/>
                      <a:pt x="6664" y="20142"/>
                      <a:pt x="6662" y="20105"/>
                    </a:cubicBezTo>
                    <a:cubicBezTo>
                      <a:pt x="6664" y="20087"/>
                      <a:pt x="6668" y="20069"/>
                      <a:pt x="6668" y="20049"/>
                    </a:cubicBezTo>
                    <a:lnTo>
                      <a:pt x="666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5;p61"/>
              <p:cNvSpPr/>
              <p:nvPr/>
            </p:nvSpPr>
            <p:spPr>
              <a:xfrm>
                <a:off x="5640157" y="1856338"/>
                <a:ext cx="86047" cy="296009"/>
              </a:xfrm>
              <a:custGeom>
                <a:avLst/>
                <a:gdLst/>
                <a:ahLst/>
                <a:cxnLst/>
                <a:rect l="l" t="t" r="r" b="b"/>
                <a:pathLst>
                  <a:path w="6669" h="22942" extrusionOk="0">
                    <a:moveTo>
                      <a:pt x="6669" y="1"/>
                    </a:moveTo>
                    <a:lnTo>
                      <a:pt x="1" y="3851"/>
                    </a:lnTo>
                    <a:lnTo>
                      <a:pt x="1" y="19441"/>
                    </a:lnTo>
                    <a:cubicBezTo>
                      <a:pt x="1" y="19459"/>
                      <a:pt x="5" y="19478"/>
                      <a:pt x="7" y="19496"/>
                    </a:cubicBezTo>
                    <a:cubicBezTo>
                      <a:pt x="5" y="19533"/>
                      <a:pt x="1" y="19569"/>
                      <a:pt x="1" y="19606"/>
                    </a:cubicBezTo>
                    <a:cubicBezTo>
                      <a:pt x="1" y="21448"/>
                      <a:pt x="1494" y="22941"/>
                      <a:pt x="3335" y="22941"/>
                    </a:cubicBezTo>
                    <a:cubicBezTo>
                      <a:pt x="5176" y="22941"/>
                      <a:pt x="6669" y="21448"/>
                      <a:pt x="6669" y="19606"/>
                    </a:cubicBezTo>
                    <a:cubicBezTo>
                      <a:pt x="6669" y="19569"/>
                      <a:pt x="6665" y="19533"/>
                      <a:pt x="6664" y="19496"/>
                    </a:cubicBezTo>
                    <a:cubicBezTo>
                      <a:pt x="6665" y="19478"/>
                      <a:pt x="6669" y="19459"/>
                      <a:pt x="6669" y="19441"/>
                    </a:cubicBezTo>
                    <a:lnTo>
                      <a:pt x="66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6" name="Google Shape;836;p61"/>
              <p:cNvSpPr/>
              <p:nvPr/>
            </p:nvSpPr>
            <p:spPr>
              <a:xfrm>
                <a:off x="4953202" y="1667935"/>
                <a:ext cx="935302" cy="554137"/>
              </a:xfrm>
              <a:custGeom>
                <a:avLst/>
                <a:gdLst/>
                <a:ahLst/>
                <a:cxnLst/>
                <a:rect l="l" t="t" r="r" b="b"/>
                <a:pathLst>
                  <a:path w="72490" h="42948" extrusionOk="0">
                    <a:moveTo>
                      <a:pt x="57471" y="0"/>
                    </a:moveTo>
                    <a:cubicBezTo>
                      <a:pt x="56827" y="0"/>
                      <a:pt x="56182" y="167"/>
                      <a:pt x="55605" y="500"/>
                    </a:cubicBezTo>
                    <a:lnTo>
                      <a:pt x="3504" y="30582"/>
                    </a:lnTo>
                    <a:lnTo>
                      <a:pt x="13" y="30712"/>
                    </a:lnTo>
                    <a:lnTo>
                      <a:pt x="13" y="33562"/>
                    </a:lnTo>
                    <a:lnTo>
                      <a:pt x="15" y="33563"/>
                    </a:lnTo>
                    <a:cubicBezTo>
                      <a:pt x="1" y="34165"/>
                      <a:pt x="286" y="34772"/>
                      <a:pt x="882" y="35116"/>
                    </a:cubicBezTo>
                    <a:lnTo>
                      <a:pt x="13812" y="42581"/>
                    </a:lnTo>
                    <a:cubicBezTo>
                      <a:pt x="14236" y="42825"/>
                      <a:pt x="14708" y="42948"/>
                      <a:pt x="15181" y="42948"/>
                    </a:cubicBezTo>
                    <a:cubicBezTo>
                      <a:pt x="15654" y="42948"/>
                      <a:pt x="16127" y="42825"/>
                      <a:pt x="16550" y="42581"/>
                    </a:cubicBezTo>
                    <a:lnTo>
                      <a:pt x="71541" y="10834"/>
                    </a:lnTo>
                    <a:cubicBezTo>
                      <a:pt x="72161" y="10476"/>
                      <a:pt x="72473" y="9854"/>
                      <a:pt x="72485" y="9227"/>
                    </a:cubicBezTo>
                    <a:lnTo>
                      <a:pt x="72490" y="9225"/>
                    </a:lnTo>
                    <a:lnTo>
                      <a:pt x="72490" y="6498"/>
                    </a:lnTo>
                    <a:lnTo>
                      <a:pt x="70826" y="7134"/>
                    </a:lnTo>
                    <a:lnTo>
                      <a:pt x="59337" y="500"/>
                    </a:lnTo>
                    <a:cubicBezTo>
                      <a:pt x="58759" y="167"/>
                      <a:pt x="58115" y="0"/>
                      <a:pt x="5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7;p61"/>
              <p:cNvSpPr/>
              <p:nvPr/>
            </p:nvSpPr>
            <p:spPr>
              <a:xfrm>
                <a:off x="4953202" y="1974254"/>
                <a:ext cx="198105" cy="247754"/>
              </a:xfrm>
              <a:custGeom>
                <a:avLst/>
                <a:gdLst/>
                <a:ahLst/>
                <a:cxnLst/>
                <a:rect l="l" t="t" r="r" b="b"/>
                <a:pathLst>
                  <a:path w="15354" h="19202" extrusionOk="0">
                    <a:moveTo>
                      <a:pt x="15353" y="0"/>
                    </a:moveTo>
                    <a:lnTo>
                      <a:pt x="3504" y="6841"/>
                    </a:lnTo>
                    <a:lnTo>
                      <a:pt x="13" y="6971"/>
                    </a:lnTo>
                    <a:lnTo>
                      <a:pt x="13" y="9821"/>
                    </a:lnTo>
                    <a:lnTo>
                      <a:pt x="15" y="9822"/>
                    </a:lnTo>
                    <a:cubicBezTo>
                      <a:pt x="1" y="10424"/>
                      <a:pt x="286" y="11031"/>
                      <a:pt x="882" y="11375"/>
                    </a:cubicBezTo>
                    <a:lnTo>
                      <a:pt x="13812" y="18840"/>
                    </a:lnTo>
                    <a:cubicBezTo>
                      <a:pt x="14227" y="19078"/>
                      <a:pt x="14697" y="19202"/>
                      <a:pt x="15175" y="19202"/>
                    </a:cubicBezTo>
                    <a:cubicBezTo>
                      <a:pt x="15234" y="19202"/>
                      <a:pt x="15294" y="19200"/>
                      <a:pt x="15353" y="19196"/>
                    </a:cubicBezTo>
                    <a:lnTo>
                      <a:pt x="153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8" name="Google Shape;838;p61"/>
              <p:cNvSpPr/>
              <p:nvPr/>
            </p:nvSpPr>
            <p:spPr>
              <a:xfrm>
                <a:off x="4949577" y="1629950"/>
                <a:ext cx="943018" cy="554137"/>
              </a:xfrm>
              <a:custGeom>
                <a:avLst/>
                <a:gdLst/>
                <a:ahLst/>
                <a:cxnLst/>
                <a:rect l="l" t="t" r="r" b="b"/>
                <a:pathLst>
                  <a:path w="73088" h="42948" extrusionOk="0">
                    <a:moveTo>
                      <a:pt x="57752" y="0"/>
                    </a:moveTo>
                    <a:cubicBezTo>
                      <a:pt x="57108" y="0"/>
                      <a:pt x="56463" y="167"/>
                      <a:pt x="55886" y="500"/>
                    </a:cubicBezTo>
                    <a:lnTo>
                      <a:pt x="1163" y="32096"/>
                    </a:lnTo>
                    <a:cubicBezTo>
                      <a:pt x="0" y="32766"/>
                      <a:pt x="0" y="34445"/>
                      <a:pt x="1163" y="35116"/>
                    </a:cubicBezTo>
                    <a:lnTo>
                      <a:pt x="14093" y="42581"/>
                    </a:lnTo>
                    <a:cubicBezTo>
                      <a:pt x="14517" y="42825"/>
                      <a:pt x="14989" y="42948"/>
                      <a:pt x="15462" y="42948"/>
                    </a:cubicBezTo>
                    <a:cubicBezTo>
                      <a:pt x="15935" y="42948"/>
                      <a:pt x="16408" y="42825"/>
                      <a:pt x="16831" y="42581"/>
                    </a:cubicBezTo>
                    <a:lnTo>
                      <a:pt x="71822" y="10833"/>
                    </a:lnTo>
                    <a:cubicBezTo>
                      <a:pt x="73087" y="10103"/>
                      <a:pt x="73087" y="8277"/>
                      <a:pt x="71822" y="7545"/>
                    </a:cubicBezTo>
                    <a:lnTo>
                      <a:pt x="59618" y="500"/>
                    </a:lnTo>
                    <a:cubicBezTo>
                      <a:pt x="59040" y="167"/>
                      <a:pt x="58396" y="0"/>
                      <a:pt x="57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9;p61"/>
              <p:cNvSpPr/>
              <p:nvPr/>
            </p:nvSpPr>
            <p:spPr>
              <a:xfrm>
                <a:off x="5295983" y="1896245"/>
                <a:ext cx="142740" cy="69428"/>
              </a:xfrm>
              <a:custGeom>
                <a:avLst/>
                <a:gdLst/>
                <a:ahLst/>
                <a:cxnLst/>
                <a:rect l="l" t="t" r="r" b="b"/>
                <a:pathLst>
                  <a:path w="11063" h="5381" extrusionOk="0">
                    <a:moveTo>
                      <a:pt x="5531" y="0"/>
                    </a:moveTo>
                    <a:cubicBezTo>
                      <a:pt x="2476" y="0"/>
                      <a:pt x="0" y="1204"/>
                      <a:pt x="0" y="2690"/>
                    </a:cubicBezTo>
                    <a:cubicBezTo>
                      <a:pt x="0" y="4176"/>
                      <a:pt x="2476" y="5381"/>
                      <a:pt x="5531" y="5381"/>
                    </a:cubicBezTo>
                    <a:cubicBezTo>
                      <a:pt x="8585" y="5381"/>
                      <a:pt x="11062" y="4176"/>
                      <a:pt x="11062" y="2690"/>
                    </a:cubicBezTo>
                    <a:cubicBezTo>
                      <a:pt x="11062" y="1204"/>
                      <a:pt x="8585" y="0"/>
                      <a:pt x="5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40;p61"/>
              <p:cNvSpPr/>
              <p:nvPr/>
            </p:nvSpPr>
            <p:spPr>
              <a:xfrm>
                <a:off x="5448116" y="1818340"/>
                <a:ext cx="142727" cy="69441"/>
              </a:xfrm>
              <a:custGeom>
                <a:avLst/>
                <a:gdLst/>
                <a:ahLst/>
                <a:cxnLst/>
                <a:rect l="l" t="t" r="r" b="b"/>
                <a:pathLst>
                  <a:path w="11062" h="5382" extrusionOk="0">
                    <a:moveTo>
                      <a:pt x="5532" y="1"/>
                    </a:moveTo>
                    <a:cubicBezTo>
                      <a:pt x="2476" y="1"/>
                      <a:pt x="0" y="1205"/>
                      <a:pt x="0" y="2690"/>
                    </a:cubicBezTo>
                    <a:cubicBezTo>
                      <a:pt x="0" y="4176"/>
                      <a:pt x="2476" y="5381"/>
                      <a:pt x="5532" y="5381"/>
                    </a:cubicBezTo>
                    <a:cubicBezTo>
                      <a:pt x="6998" y="5381"/>
                      <a:pt x="8405" y="5098"/>
                      <a:pt x="9442" y="4593"/>
                    </a:cubicBezTo>
                    <a:cubicBezTo>
                      <a:pt x="10480" y="4089"/>
                      <a:pt x="11062" y="3404"/>
                      <a:pt x="11062" y="2690"/>
                    </a:cubicBezTo>
                    <a:cubicBezTo>
                      <a:pt x="11062" y="1977"/>
                      <a:pt x="10480" y="1294"/>
                      <a:pt x="9442" y="789"/>
                    </a:cubicBezTo>
                    <a:cubicBezTo>
                      <a:pt x="8405" y="284"/>
                      <a:pt x="6998" y="1"/>
                      <a:pt x="5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1" name="Google Shape;841;p61"/>
              <p:cNvSpPr/>
              <p:nvPr/>
            </p:nvSpPr>
            <p:spPr>
              <a:xfrm>
                <a:off x="5611810" y="1731880"/>
                <a:ext cx="142753" cy="69428"/>
              </a:xfrm>
              <a:custGeom>
                <a:avLst/>
                <a:gdLst/>
                <a:ahLst/>
                <a:cxnLst/>
                <a:rect l="l" t="t" r="r" b="b"/>
                <a:pathLst>
                  <a:path w="11064" h="5381" extrusionOk="0">
                    <a:moveTo>
                      <a:pt x="5532" y="0"/>
                    </a:moveTo>
                    <a:cubicBezTo>
                      <a:pt x="2477" y="0"/>
                      <a:pt x="1" y="1204"/>
                      <a:pt x="1" y="2690"/>
                    </a:cubicBezTo>
                    <a:cubicBezTo>
                      <a:pt x="1" y="4175"/>
                      <a:pt x="2477" y="5380"/>
                      <a:pt x="5532" y="5380"/>
                    </a:cubicBezTo>
                    <a:cubicBezTo>
                      <a:pt x="6999" y="5380"/>
                      <a:pt x="8405" y="5096"/>
                      <a:pt x="9443" y="4593"/>
                    </a:cubicBezTo>
                    <a:cubicBezTo>
                      <a:pt x="10481" y="4088"/>
                      <a:pt x="11064" y="3403"/>
                      <a:pt x="11064" y="2690"/>
                    </a:cubicBezTo>
                    <a:cubicBezTo>
                      <a:pt x="11064" y="1976"/>
                      <a:pt x="10481" y="1291"/>
                      <a:pt x="9443" y="788"/>
                    </a:cubicBezTo>
                    <a:cubicBezTo>
                      <a:pt x="8405" y="283"/>
                      <a:pt x="6999" y="0"/>
                      <a:pt x="5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42;p61"/>
              <p:cNvSpPr/>
              <p:nvPr/>
            </p:nvSpPr>
            <p:spPr>
              <a:xfrm>
                <a:off x="5132276" y="1996975"/>
                <a:ext cx="28360" cy="55326"/>
              </a:xfrm>
              <a:custGeom>
                <a:avLst/>
                <a:gdLst/>
                <a:ahLst/>
                <a:cxnLst/>
                <a:rect l="l" t="t" r="r" b="b"/>
                <a:pathLst>
                  <a:path w="2198" h="4288" extrusionOk="0">
                    <a:moveTo>
                      <a:pt x="2197" y="1"/>
                    </a:moveTo>
                    <a:cubicBezTo>
                      <a:pt x="866" y="492"/>
                      <a:pt x="0" y="1268"/>
                      <a:pt x="0" y="2144"/>
                    </a:cubicBezTo>
                    <a:cubicBezTo>
                      <a:pt x="0" y="3020"/>
                      <a:pt x="865" y="3796"/>
                      <a:pt x="2197" y="4288"/>
                    </a:cubicBezTo>
                    <a:lnTo>
                      <a:pt x="2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3" name="Google Shape;843;p61"/>
              <p:cNvSpPr/>
              <p:nvPr/>
            </p:nvSpPr>
            <p:spPr>
              <a:xfrm>
                <a:off x="5246657" y="1996975"/>
                <a:ext cx="28373" cy="55313"/>
              </a:xfrm>
              <a:custGeom>
                <a:avLst/>
                <a:gdLst/>
                <a:ahLst/>
                <a:cxnLst/>
                <a:rect l="l" t="t" r="r" b="b"/>
                <a:pathLst>
                  <a:path w="2199" h="4287" extrusionOk="0">
                    <a:moveTo>
                      <a:pt x="0" y="1"/>
                    </a:moveTo>
                    <a:lnTo>
                      <a:pt x="0" y="4286"/>
                    </a:lnTo>
                    <a:cubicBezTo>
                      <a:pt x="1334" y="3796"/>
                      <a:pt x="2198" y="3020"/>
                      <a:pt x="2198" y="2144"/>
                    </a:cubicBezTo>
                    <a:cubicBezTo>
                      <a:pt x="2198" y="1268"/>
                      <a:pt x="1334" y="49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44;p61"/>
              <p:cNvSpPr/>
              <p:nvPr/>
            </p:nvSpPr>
            <p:spPr>
              <a:xfrm>
                <a:off x="5160623" y="1766033"/>
                <a:ext cx="86047" cy="42256"/>
              </a:xfrm>
              <a:custGeom>
                <a:avLst/>
                <a:gdLst/>
                <a:ahLst/>
                <a:cxnLst/>
                <a:rect l="l" t="t" r="r" b="b"/>
                <a:pathLst>
                  <a:path w="6669" h="3275" extrusionOk="0">
                    <a:moveTo>
                      <a:pt x="0" y="1"/>
                    </a:moveTo>
                    <a:lnTo>
                      <a:pt x="0" y="1653"/>
                    </a:lnTo>
                    <a:cubicBezTo>
                      <a:pt x="0" y="2549"/>
                      <a:pt x="1493" y="3274"/>
                      <a:pt x="3335" y="3274"/>
                    </a:cubicBezTo>
                    <a:cubicBezTo>
                      <a:pt x="5177"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5" name="Google Shape;845;p61"/>
              <p:cNvSpPr/>
              <p:nvPr/>
            </p:nvSpPr>
            <p:spPr>
              <a:xfrm>
                <a:off x="5160623" y="1745105"/>
                <a:ext cx="86047" cy="41856"/>
              </a:xfrm>
              <a:custGeom>
                <a:avLst/>
                <a:gdLst/>
                <a:ahLst/>
                <a:cxnLst/>
                <a:rect l="l" t="t" r="r" b="b"/>
                <a:pathLst>
                  <a:path w="6669" h="3244" extrusionOk="0">
                    <a:moveTo>
                      <a:pt x="3335" y="0"/>
                    </a:moveTo>
                    <a:cubicBezTo>
                      <a:pt x="1493" y="0"/>
                      <a:pt x="0" y="727"/>
                      <a:pt x="0" y="1623"/>
                    </a:cubicBezTo>
                    <a:cubicBezTo>
                      <a:pt x="0" y="2517"/>
                      <a:pt x="1493" y="3244"/>
                      <a:pt x="3335" y="3244"/>
                    </a:cubicBezTo>
                    <a:cubicBezTo>
                      <a:pt x="5177" y="3244"/>
                      <a:pt x="6668" y="2517"/>
                      <a:pt x="6668" y="1623"/>
                    </a:cubicBezTo>
                    <a:cubicBezTo>
                      <a:pt x="6668" y="727"/>
                      <a:pt x="5177" y="0"/>
                      <a:pt x="33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46;p61"/>
              <p:cNvSpPr/>
              <p:nvPr/>
            </p:nvSpPr>
            <p:spPr>
              <a:xfrm>
                <a:off x="5160623" y="1936191"/>
                <a:ext cx="86047" cy="41843"/>
              </a:xfrm>
              <a:custGeom>
                <a:avLst/>
                <a:gdLst/>
                <a:ahLst/>
                <a:cxnLst/>
                <a:rect l="l" t="t" r="r" b="b"/>
                <a:pathLst>
                  <a:path w="6669" h="3243" extrusionOk="0">
                    <a:moveTo>
                      <a:pt x="3335" y="1"/>
                    </a:moveTo>
                    <a:cubicBezTo>
                      <a:pt x="1493" y="1"/>
                      <a:pt x="0" y="726"/>
                      <a:pt x="0" y="1622"/>
                    </a:cubicBezTo>
                    <a:cubicBezTo>
                      <a:pt x="0" y="2517"/>
                      <a:pt x="1493" y="3243"/>
                      <a:pt x="3335" y="3243"/>
                    </a:cubicBezTo>
                    <a:cubicBezTo>
                      <a:pt x="5177" y="3243"/>
                      <a:pt x="6668" y="2517"/>
                      <a:pt x="6668" y="1622"/>
                    </a:cubicBezTo>
                    <a:cubicBezTo>
                      <a:pt x="6668" y="726"/>
                      <a:pt x="5177"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7" name="Google Shape;847;p61"/>
              <p:cNvSpPr/>
              <p:nvPr/>
            </p:nvSpPr>
            <p:spPr>
              <a:xfrm>
                <a:off x="5160623" y="1786948"/>
                <a:ext cx="86047" cy="170171"/>
              </a:xfrm>
              <a:custGeom>
                <a:avLst/>
                <a:gdLst/>
                <a:ahLst/>
                <a:cxnLst/>
                <a:rect l="l" t="t" r="r" b="b"/>
                <a:pathLst>
                  <a:path w="6669" h="13189" extrusionOk="0">
                    <a:moveTo>
                      <a:pt x="0" y="1"/>
                    </a:moveTo>
                    <a:lnTo>
                      <a:pt x="0" y="13189"/>
                    </a:lnTo>
                    <a:cubicBezTo>
                      <a:pt x="0" y="12293"/>
                      <a:pt x="1493" y="11568"/>
                      <a:pt x="3335" y="11568"/>
                    </a:cubicBezTo>
                    <a:cubicBezTo>
                      <a:pt x="5177" y="11568"/>
                      <a:pt x="6668" y="12293"/>
                      <a:pt x="6668" y="13189"/>
                    </a:cubicBezTo>
                    <a:lnTo>
                      <a:pt x="6668" y="1"/>
                    </a:lnTo>
                    <a:cubicBezTo>
                      <a:pt x="6668" y="913"/>
                      <a:pt x="5177" y="1653"/>
                      <a:pt x="3335" y="1653"/>
                    </a:cubicBezTo>
                    <a:cubicBezTo>
                      <a:pt x="1493" y="1653"/>
                      <a:pt x="0" y="913"/>
                      <a:pt x="0"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61"/>
              <p:cNvSpPr/>
              <p:nvPr/>
            </p:nvSpPr>
            <p:spPr>
              <a:xfrm>
                <a:off x="5160623" y="1957106"/>
                <a:ext cx="86047" cy="102252"/>
              </a:xfrm>
              <a:custGeom>
                <a:avLst/>
                <a:gdLst/>
                <a:ahLst/>
                <a:cxnLst/>
                <a:rect l="l" t="t" r="r" b="b"/>
                <a:pathLst>
                  <a:path w="6669" h="7925" extrusionOk="0">
                    <a:moveTo>
                      <a:pt x="0" y="1"/>
                    </a:moveTo>
                    <a:lnTo>
                      <a:pt x="0" y="7376"/>
                    </a:lnTo>
                    <a:cubicBezTo>
                      <a:pt x="928" y="7719"/>
                      <a:pt x="2081" y="7924"/>
                      <a:pt x="3335" y="7924"/>
                    </a:cubicBezTo>
                    <a:cubicBezTo>
                      <a:pt x="4589" y="7924"/>
                      <a:pt x="5742" y="7719"/>
                      <a:pt x="6668" y="7376"/>
                    </a:cubicBezTo>
                    <a:lnTo>
                      <a:pt x="6668" y="1"/>
                    </a:lnTo>
                    <a:cubicBezTo>
                      <a:pt x="6668" y="896"/>
                      <a:pt x="5177" y="1622"/>
                      <a:pt x="3335" y="1622"/>
                    </a:cubicBezTo>
                    <a:cubicBezTo>
                      <a:pt x="1493" y="1622"/>
                      <a:pt x="0" y="896"/>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9" name="Google Shape;849;p61"/>
              <p:cNvSpPr/>
              <p:nvPr/>
            </p:nvSpPr>
            <p:spPr>
              <a:xfrm>
                <a:off x="5324304" y="1893549"/>
                <a:ext cx="86060" cy="74164"/>
              </a:xfrm>
              <a:custGeom>
                <a:avLst/>
                <a:gdLst/>
                <a:ahLst/>
                <a:cxnLst/>
                <a:rect l="l" t="t" r="r" b="b"/>
                <a:pathLst>
                  <a:path w="6670" h="5381" extrusionOk="0">
                    <a:moveTo>
                      <a:pt x="3336" y="0"/>
                    </a:moveTo>
                    <a:cubicBezTo>
                      <a:pt x="2081" y="0"/>
                      <a:pt x="929" y="205"/>
                      <a:pt x="1" y="547"/>
                    </a:cubicBezTo>
                    <a:lnTo>
                      <a:pt x="1" y="4833"/>
                    </a:lnTo>
                    <a:cubicBezTo>
                      <a:pt x="929" y="5176"/>
                      <a:pt x="2081" y="5381"/>
                      <a:pt x="3336" y="5381"/>
                    </a:cubicBezTo>
                    <a:cubicBezTo>
                      <a:pt x="4589" y="5381"/>
                      <a:pt x="5741" y="5176"/>
                      <a:pt x="6669" y="4833"/>
                    </a:cubicBezTo>
                    <a:lnTo>
                      <a:pt x="6669" y="547"/>
                    </a:lnTo>
                    <a:cubicBezTo>
                      <a:pt x="5741" y="205"/>
                      <a:pt x="4589" y="0"/>
                      <a:pt x="33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50;p61"/>
              <p:cNvSpPr/>
              <p:nvPr/>
            </p:nvSpPr>
            <p:spPr>
              <a:xfrm>
                <a:off x="5324304" y="1672799"/>
                <a:ext cx="86060" cy="42269"/>
              </a:xfrm>
              <a:custGeom>
                <a:avLst/>
                <a:gdLst/>
                <a:ahLst/>
                <a:cxnLst/>
                <a:rect l="l" t="t" r="r" b="b"/>
                <a:pathLst>
                  <a:path w="6670" h="3276" extrusionOk="0">
                    <a:moveTo>
                      <a:pt x="1" y="1"/>
                    </a:moveTo>
                    <a:lnTo>
                      <a:pt x="1" y="1654"/>
                    </a:lnTo>
                    <a:cubicBezTo>
                      <a:pt x="1" y="2549"/>
                      <a:pt x="1494" y="3276"/>
                      <a:pt x="3336" y="3276"/>
                    </a:cubicBezTo>
                    <a:cubicBezTo>
                      <a:pt x="5176" y="3276"/>
                      <a:pt x="6669" y="2549"/>
                      <a:pt x="6669" y="1654"/>
                    </a:cubicBezTo>
                    <a:lnTo>
                      <a:pt x="66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1" name="Google Shape;851;p61"/>
              <p:cNvSpPr/>
              <p:nvPr/>
            </p:nvSpPr>
            <p:spPr>
              <a:xfrm>
                <a:off x="5324304" y="1651885"/>
                <a:ext cx="86060" cy="41869"/>
              </a:xfrm>
              <a:custGeom>
                <a:avLst/>
                <a:gdLst/>
                <a:ahLst/>
                <a:cxnLst/>
                <a:rect l="l" t="t" r="r" b="b"/>
                <a:pathLst>
                  <a:path w="6670" h="3245" extrusionOk="0">
                    <a:moveTo>
                      <a:pt x="3336" y="1"/>
                    </a:moveTo>
                    <a:cubicBezTo>
                      <a:pt x="1494" y="1"/>
                      <a:pt x="1" y="727"/>
                      <a:pt x="1" y="1622"/>
                    </a:cubicBezTo>
                    <a:cubicBezTo>
                      <a:pt x="1" y="2518"/>
                      <a:pt x="1494" y="3244"/>
                      <a:pt x="3336" y="3244"/>
                    </a:cubicBezTo>
                    <a:cubicBezTo>
                      <a:pt x="5176" y="3244"/>
                      <a:pt x="6669" y="2518"/>
                      <a:pt x="6669" y="1622"/>
                    </a:cubicBezTo>
                    <a:cubicBezTo>
                      <a:pt x="6669" y="727"/>
                      <a:pt x="5176" y="1"/>
                      <a:pt x="33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52;p61"/>
              <p:cNvSpPr/>
              <p:nvPr/>
            </p:nvSpPr>
            <p:spPr>
              <a:xfrm>
                <a:off x="5324304" y="1842971"/>
                <a:ext cx="86060" cy="41856"/>
              </a:xfrm>
              <a:custGeom>
                <a:avLst/>
                <a:gdLst/>
                <a:ahLst/>
                <a:cxnLst/>
                <a:rect l="l" t="t" r="r" b="b"/>
                <a:pathLst>
                  <a:path w="6670" h="3244" extrusionOk="0">
                    <a:moveTo>
                      <a:pt x="3336" y="1"/>
                    </a:moveTo>
                    <a:cubicBezTo>
                      <a:pt x="1494" y="1"/>
                      <a:pt x="1" y="726"/>
                      <a:pt x="1" y="1622"/>
                    </a:cubicBezTo>
                    <a:cubicBezTo>
                      <a:pt x="1" y="2518"/>
                      <a:pt x="1494" y="3243"/>
                      <a:pt x="3336" y="3243"/>
                    </a:cubicBezTo>
                    <a:cubicBezTo>
                      <a:pt x="5176" y="3243"/>
                      <a:pt x="6669" y="2518"/>
                      <a:pt x="6669" y="1622"/>
                    </a:cubicBezTo>
                    <a:cubicBezTo>
                      <a:pt x="6669" y="726"/>
                      <a:pt x="5176" y="1"/>
                      <a:pt x="33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3" name="Google Shape;853;p61"/>
              <p:cNvSpPr/>
              <p:nvPr/>
            </p:nvSpPr>
            <p:spPr>
              <a:xfrm>
                <a:off x="5324304" y="1693740"/>
                <a:ext cx="86060" cy="170171"/>
              </a:xfrm>
              <a:custGeom>
                <a:avLst/>
                <a:gdLst/>
                <a:ahLst/>
                <a:cxnLst/>
                <a:rect l="l" t="t" r="r" b="b"/>
                <a:pathLst>
                  <a:path w="6670" h="13189" extrusionOk="0">
                    <a:moveTo>
                      <a:pt x="1" y="0"/>
                    </a:moveTo>
                    <a:lnTo>
                      <a:pt x="1" y="13188"/>
                    </a:lnTo>
                    <a:cubicBezTo>
                      <a:pt x="1" y="12292"/>
                      <a:pt x="1494" y="11567"/>
                      <a:pt x="3336" y="11567"/>
                    </a:cubicBezTo>
                    <a:cubicBezTo>
                      <a:pt x="5176" y="11567"/>
                      <a:pt x="6669" y="12292"/>
                      <a:pt x="6669" y="13188"/>
                    </a:cubicBezTo>
                    <a:lnTo>
                      <a:pt x="6669" y="0"/>
                    </a:lnTo>
                    <a:cubicBezTo>
                      <a:pt x="6669" y="913"/>
                      <a:pt x="5176" y="1653"/>
                      <a:pt x="3336" y="1653"/>
                    </a:cubicBezTo>
                    <a:cubicBezTo>
                      <a:pt x="1494" y="1653"/>
                      <a:pt x="1" y="913"/>
                      <a:pt x="1" y="0"/>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54;p61"/>
              <p:cNvSpPr/>
              <p:nvPr/>
            </p:nvSpPr>
            <p:spPr>
              <a:xfrm>
                <a:off x="5324304" y="1863898"/>
                <a:ext cx="86060" cy="39417"/>
              </a:xfrm>
              <a:custGeom>
                <a:avLst/>
                <a:gdLst/>
                <a:ahLst/>
                <a:cxnLst/>
                <a:rect l="l" t="t" r="r" b="b"/>
                <a:pathLst>
                  <a:path w="6670" h="3055" extrusionOk="0">
                    <a:moveTo>
                      <a:pt x="1" y="0"/>
                    </a:moveTo>
                    <a:lnTo>
                      <a:pt x="1" y="3054"/>
                    </a:lnTo>
                    <a:cubicBezTo>
                      <a:pt x="929" y="2712"/>
                      <a:pt x="2081" y="2507"/>
                      <a:pt x="3336" y="2507"/>
                    </a:cubicBezTo>
                    <a:cubicBezTo>
                      <a:pt x="4589" y="2507"/>
                      <a:pt x="5741" y="2712"/>
                      <a:pt x="6669" y="3054"/>
                    </a:cubicBezTo>
                    <a:lnTo>
                      <a:pt x="6669" y="0"/>
                    </a:lnTo>
                    <a:cubicBezTo>
                      <a:pt x="6669" y="896"/>
                      <a:pt x="5176" y="1621"/>
                      <a:pt x="3336" y="1621"/>
                    </a:cubicBezTo>
                    <a:cubicBezTo>
                      <a:pt x="1494" y="1621"/>
                      <a:pt x="1" y="89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5" name="Google Shape;855;p61"/>
              <p:cNvSpPr/>
              <p:nvPr/>
            </p:nvSpPr>
            <p:spPr>
              <a:xfrm>
                <a:off x="5476451" y="1813130"/>
                <a:ext cx="86060" cy="76142"/>
              </a:xfrm>
              <a:custGeom>
                <a:avLst/>
                <a:gdLst/>
                <a:ahLst/>
                <a:cxnLst/>
                <a:rect l="l" t="t" r="r" b="b"/>
                <a:pathLst>
                  <a:path w="6670" h="5382" extrusionOk="0">
                    <a:moveTo>
                      <a:pt x="3336" y="1"/>
                    </a:moveTo>
                    <a:cubicBezTo>
                      <a:pt x="2081" y="1"/>
                      <a:pt x="929" y="206"/>
                      <a:pt x="1" y="548"/>
                    </a:cubicBezTo>
                    <a:lnTo>
                      <a:pt x="1" y="4833"/>
                    </a:lnTo>
                    <a:cubicBezTo>
                      <a:pt x="929" y="5176"/>
                      <a:pt x="2081" y="5381"/>
                      <a:pt x="3336" y="5381"/>
                    </a:cubicBezTo>
                    <a:cubicBezTo>
                      <a:pt x="4589" y="5381"/>
                      <a:pt x="5742" y="5176"/>
                      <a:pt x="6669" y="4833"/>
                    </a:cubicBezTo>
                    <a:lnTo>
                      <a:pt x="6669" y="548"/>
                    </a:lnTo>
                    <a:cubicBezTo>
                      <a:pt x="5742" y="206"/>
                      <a:pt x="4589" y="1"/>
                      <a:pt x="33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5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5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58;p61"/>
              <p:cNvSpPr/>
              <p:nvPr/>
            </p:nvSpPr>
            <p:spPr>
              <a:xfrm>
                <a:off x="5476476" y="1752589"/>
                <a:ext cx="86034" cy="41856"/>
              </a:xfrm>
              <a:custGeom>
                <a:avLst/>
                <a:gdLst/>
                <a:ahLst/>
                <a:cxnLst/>
                <a:rect l="l" t="t" r="r" b="b"/>
                <a:pathLst>
                  <a:path w="6668" h="3244" extrusionOk="0">
                    <a:moveTo>
                      <a:pt x="3334" y="1"/>
                    </a:moveTo>
                    <a:cubicBezTo>
                      <a:pt x="1493" y="1"/>
                      <a:pt x="0" y="726"/>
                      <a:pt x="0" y="1622"/>
                    </a:cubicBezTo>
                    <a:cubicBezTo>
                      <a:pt x="0" y="2518"/>
                      <a:pt x="1492" y="3243"/>
                      <a:pt x="3334" y="3243"/>
                    </a:cubicBezTo>
                    <a:cubicBezTo>
                      <a:pt x="5174" y="3243"/>
                      <a:pt x="6667" y="2518"/>
                      <a:pt x="6667" y="1622"/>
                    </a:cubicBezTo>
                    <a:cubicBezTo>
                      <a:pt x="6667" y="726"/>
                      <a:pt x="5175" y="1"/>
                      <a:pt x="33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61"/>
              <p:cNvSpPr/>
              <p:nvPr/>
            </p:nvSpPr>
            <p:spPr>
              <a:xfrm>
                <a:off x="5476450" y="1603345"/>
                <a:ext cx="86060" cy="170171"/>
              </a:xfrm>
              <a:custGeom>
                <a:avLst/>
                <a:gdLst/>
                <a:ahLst/>
                <a:cxnLst/>
                <a:rect l="l" t="t" r="r" b="b"/>
                <a:pathLst>
                  <a:path w="6670" h="13189" extrusionOk="0">
                    <a:moveTo>
                      <a:pt x="1" y="1"/>
                    </a:moveTo>
                    <a:lnTo>
                      <a:pt x="1" y="13189"/>
                    </a:lnTo>
                    <a:cubicBezTo>
                      <a:pt x="1" y="12293"/>
                      <a:pt x="1494" y="11568"/>
                      <a:pt x="3336" y="11568"/>
                    </a:cubicBezTo>
                    <a:cubicBezTo>
                      <a:pt x="5176" y="11568"/>
                      <a:pt x="6669" y="12293"/>
                      <a:pt x="6669" y="13189"/>
                    </a:cubicBezTo>
                    <a:lnTo>
                      <a:pt x="6669" y="1"/>
                    </a:lnTo>
                    <a:cubicBezTo>
                      <a:pt x="6669" y="913"/>
                      <a:pt x="5176" y="1653"/>
                      <a:pt x="3336" y="1653"/>
                    </a:cubicBezTo>
                    <a:cubicBezTo>
                      <a:pt x="1494" y="1653"/>
                      <a:pt x="1" y="913"/>
                      <a:pt x="1"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60;p61"/>
              <p:cNvSpPr/>
              <p:nvPr/>
            </p:nvSpPr>
            <p:spPr>
              <a:xfrm>
                <a:off x="5476476" y="1773504"/>
                <a:ext cx="86034" cy="51907"/>
              </a:xfrm>
              <a:custGeom>
                <a:avLst/>
                <a:gdLst/>
                <a:ahLst/>
                <a:cxnLst/>
                <a:rect l="l" t="t" r="r" b="b"/>
                <a:pathLst>
                  <a:path w="6668" h="4023" extrusionOk="0">
                    <a:moveTo>
                      <a:pt x="0" y="1"/>
                    </a:moveTo>
                    <a:lnTo>
                      <a:pt x="0" y="4023"/>
                    </a:lnTo>
                    <a:cubicBezTo>
                      <a:pt x="927" y="3681"/>
                      <a:pt x="2081" y="3476"/>
                      <a:pt x="3334" y="3476"/>
                    </a:cubicBezTo>
                    <a:cubicBezTo>
                      <a:pt x="4588" y="3476"/>
                      <a:pt x="5740" y="3681"/>
                      <a:pt x="6667" y="4023"/>
                    </a:cubicBezTo>
                    <a:lnTo>
                      <a:pt x="6667" y="1"/>
                    </a:lnTo>
                    <a:cubicBezTo>
                      <a:pt x="6667" y="897"/>
                      <a:pt x="5174" y="1622"/>
                      <a:pt x="3334" y="1622"/>
                    </a:cubicBezTo>
                    <a:cubicBezTo>
                      <a:pt x="1492" y="1622"/>
                      <a:pt x="0" y="897"/>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1" name="Google Shape;861;p61"/>
              <p:cNvSpPr/>
              <p:nvPr/>
            </p:nvSpPr>
            <p:spPr>
              <a:xfrm>
                <a:off x="5640160" y="1725865"/>
                <a:ext cx="86047" cy="76141"/>
              </a:xfrm>
              <a:custGeom>
                <a:avLst/>
                <a:gdLst/>
                <a:ahLst/>
                <a:cxnLst/>
                <a:rect l="l" t="t" r="r" b="b"/>
                <a:pathLst>
                  <a:path w="6669" h="5381" extrusionOk="0">
                    <a:moveTo>
                      <a:pt x="3335" y="0"/>
                    </a:moveTo>
                    <a:cubicBezTo>
                      <a:pt x="2081" y="0"/>
                      <a:pt x="929" y="205"/>
                      <a:pt x="1" y="547"/>
                    </a:cubicBezTo>
                    <a:lnTo>
                      <a:pt x="1" y="4832"/>
                    </a:lnTo>
                    <a:cubicBezTo>
                      <a:pt x="929" y="5174"/>
                      <a:pt x="2081" y="5380"/>
                      <a:pt x="3335" y="5380"/>
                    </a:cubicBezTo>
                    <a:cubicBezTo>
                      <a:pt x="4588" y="5380"/>
                      <a:pt x="5742" y="5174"/>
                      <a:pt x="6669" y="4832"/>
                    </a:cubicBezTo>
                    <a:lnTo>
                      <a:pt x="6669" y="547"/>
                    </a:lnTo>
                    <a:cubicBezTo>
                      <a:pt x="5741" y="205"/>
                      <a:pt x="4588" y="0"/>
                      <a:pt x="33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862;p61"/>
              <p:cNvSpPr/>
              <p:nvPr/>
            </p:nvSpPr>
            <p:spPr>
              <a:xfrm>
                <a:off x="5640157" y="1671483"/>
                <a:ext cx="86047" cy="41869"/>
              </a:xfrm>
              <a:custGeom>
                <a:avLst/>
                <a:gdLst/>
                <a:ahLst/>
                <a:cxnLst/>
                <a:rect l="l" t="t" r="r" b="b"/>
                <a:pathLst>
                  <a:path w="6669" h="3245" extrusionOk="0">
                    <a:moveTo>
                      <a:pt x="3335" y="1"/>
                    </a:moveTo>
                    <a:cubicBezTo>
                      <a:pt x="1494" y="1"/>
                      <a:pt x="1" y="728"/>
                      <a:pt x="1" y="1623"/>
                    </a:cubicBezTo>
                    <a:cubicBezTo>
                      <a:pt x="1" y="2519"/>
                      <a:pt x="1494" y="3244"/>
                      <a:pt x="3335" y="3244"/>
                    </a:cubicBezTo>
                    <a:cubicBezTo>
                      <a:pt x="5176" y="3244"/>
                      <a:pt x="6669" y="2519"/>
                      <a:pt x="6669" y="1623"/>
                    </a:cubicBezTo>
                    <a:cubicBezTo>
                      <a:pt x="6669" y="728"/>
                      <a:pt x="5176" y="1"/>
                      <a:pt x="3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3" name="Google Shape;863;p61"/>
              <p:cNvSpPr/>
              <p:nvPr/>
            </p:nvSpPr>
            <p:spPr>
              <a:xfrm>
                <a:off x="5640157" y="1522253"/>
                <a:ext cx="86047" cy="170184"/>
              </a:xfrm>
              <a:custGeom>
                <a:avLst/>
                <a:gdLst/>
                <a:ahLst/>
                <a:cxnLst/>
                <a:rect l="l" t="t" r="r" b="b"/>
                <a:pathLst>
                  <a:path w="6669" h="13190" extrusionOk="0">
                    <a:moveTo>
                      <a:pt x="1" y="0"/>
                    </a:moveTo>
                    <a:lnTo>
                      <a:pt x="1" y="13189"/>
                    </a:lnTo>
                    <a:cubicBezTo>
                      <a:pt x="1" y="12294"/>
                      <a:pt x="1494" y="11567"/>
                      <a:pt x="3335" y="11567"/>
                    </a:cubicBezTo>
                    <a:cubicBezTo>
                      <a:pt x="5176" y="11567"/>
                      <a:pt x="6669" y="12294"/>
                      <a:pt x="6669" y="13189"/>
                    </a:cubicBezTo>
                    <a:lnTo>
                      <a:pt x="6669" y="0"/>
                    </a:lnTo>
                    <a:cubicBezTo>
                      <a:pt x="6669" y="914"/>
                      <a:pt x="5176" y="1654"/>
                      <a:pt x="3335" y="1654"/>
                    </a:cubicBezTo>
                    <a:cubicBezTo>
                      <a:pt x="1494" y="1654"/>
                      <a:pt x="1" y="914"/>
                      <a:pt x="1" y="0"/>
                    </a:cubicBezTo>
                    <a:close/>
                  </a:path>
                </a:pathLst>
              </a:custGeom>
              <a:solidFill>
                <a:srgbClr val="C8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864;p61"/>
              <p:cNvSpPr/>
              <p:nvPr/>
            </p:nvSpPr>
            <p:spPr>
              <a:xfrm>
                <a:off x="5640157" y="1692424"/>
                <a:ext cx="86047" cy="46514"/>
              </a:xfrm>
              <a:custGeom>
                <a:avLst/>
                <a:gdLst/>
                <a:ahLst/>
                <a:cxnLst/>
                <a:rect l="l" t="t" r="r" b="b"/>
                <a:pathLst>
                  <a:path w="6669" h="3605" extrusionOk="0">
                    <a:moveTo>
                      <a:pt x="1" y="0"/>
                    </a:moveTo>
                    <a:lnTo>
                      <a:pt x="1" y="3605"/>
                    </a:lnTo>
                    <a:cubicBezTo>
                      <a:pt x="929" y="3263"/>
                      <a:pt x="2081" y="3058"/>
                      <a:pt x="3335" y="3058"/>
                    </a:cubicBezTo>
                    <a:cubicBezTo>
                      <a:pt x="4588" y="3058"/>
                      <a:pt x="5741" y="3263"/>
                      <a:pt x="6669" y="3605"/>
                    </a:cubicBezTo>
                    <a:lnTo>
                      <a:pt x="6669" y="0"/>
                    </a:lnTo>
                    <a:cubicBezTo>
                      <a:pt x="6669" y="896"/>
                      <a:pt x="5176" y="1621"/>
                      <a:pt x="3335" y="1621"/>
                    </a:cubicBezTo>
                    <a:cubicBezTo>
                      <a:pt x="1494" y="1621"/>
                      <a:pt x="1" y="89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5" name="Google Shape;865;p61"/>
            <p:cNvGrpSpPr/>
            <p:nvPr/>
          </p:nvGrpSpPr>
          <p:grpSpPr>
            <a:xfrm>
              <a:off x="4280240" y="1350475"/>
              <a:ext cx="110312" cy="81001"/>
              <a:chOff x="5476476" y="1561503"/>
              <a:chExt cx="86047" cy="63184"/>
            </a:xfrm>
          </p:grpSpPr>
          <p:sp>
            <p:nvSpPr>
              <p:cNvPr id="866" name="Google Shape;866;p61"/>
              <p:cNvSpPr/>
              <p:nvPr/>
            </p:nvSpPr>
            <p:spPr>
              <a:xfrm>
                <a:off x="5476476" y="1582430"/>
                <a:ext cx="86047" cy="42256"/>
              </a:xfrm>
              <a:custGeom>
                <a:avLst/>
                <a:gdLst/>
                <a:ahLst/>
                <a:cxnLst/>
                <a:rect l="l" t="t" r="r" b="b"/>
                <a:pathLst>
                  <a:path w="6669" h="3275" extrusionOk="0">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7" name="Google Shape;867;p61"/>
              <p:cNvSpPr/>
              <p:nvPr/>
            </p:nvSpPr>
            <p:spPr>
              <a:xfrm>
                <a:off x="5476476" y="1561503"/>
                <a:ext cx="86034" cy="41856"/>
              </a:xfrm>
              <a:custGeom>
                <a:avLst/>
                <a:gdLst/>
                <a:ahLst/>
                <a:cxnLst/>
                <a:rect l="l" t="t" r="r" b="b"/>
                <a:pathLst>
                  <a:path w="6668" h="3244" extrusionOk="0">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5" name="Subtitle 4"/>
          <p:cNvSpPr>
            <a:spLocks noGrp="1"/>
          </p:cNvSpPr>
          <p:nvPr>
            <p:ph type="subTitle" idx="1"/>
          </p:nvPr>
        </p:nvSpPr>
        <p:spPr>
          <a:xfrm>
            <a:off x="468472" y="943392"/>
            <a:ext cx="6797322" cy="943800"/>
          </a:xfrm>
        </p:spPr>
        <p:txBody>
          <a:bodyPr>
            <a:noAutofit/>
          </a:bodyPr>
          <a:lstStyle/>
          <a:p>
            <a:pPr marL="342900" marR="0" lvl="0" indent="-342900" rtl="0">
              <a:lnSpc>
                <a:spcPct val="107000"/>
              </a:lnSpc>
              <a:spcBef>
                <a:spcPts val="0"/>
              </a:spcBef>
              <a:spcAft>
                <a:spcPts val="0"/>
              </a:spcAft>
              <a:buFont typeface="Symbol" panose="05050102010706020507" pitchFamily="18" charset="2"/>
              <a:buChar char=""/>
            </a:pPr>
            <a:r>
              <a:rPr lang="en-GB" sz="2400" b="1" dirty="0">
                <a:effectLst/>
                <a:latin typeface="Times New Roman" panose="02020603050405020304" pitchFamily="18" charset="0"/>
                <a:ea typeface="Calibri" panose="020F0502020204030204" pitchFamily="34" charset="0"/>
                <a:cs typeface="Arial" panose="020B0604020202020204" pitchFamily="34" charset="0"/>
              </a:rPr>
              <a:t>Live Demo of the app:</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Times New Roman" panose="02020603050405020304" pitchFamily="18" charset="0"/>
              <a:buChar char="-"/>
            </a:pPr>
            <a:r>
              <a:rPr lang="en-GB" sz="2400" dirty="0">
                <a:effectLst/>
                <a:latin typeface="Times New Roman" panose="02020603050405020304" pitchFamily="18" charset="0"/>
                <a:ea typeface="Calibri" panose="020F0502020204030204" pitchFamily="34" charset="0"/>
                <a:cs typeface="Arial" panose="020B0604020202020204" pitchFamily="34" charset="0"/>
              </a:rPr>
              <a:t>Showing a live demo and Present the overall workflow, from taking X-ray or histology images to making predictions.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endParaRPr lang="en-US" sz="24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71"/>
        <p:cNvGrpSpPr/>
        <p:nvPr/>
      </p:nvGrpSpPr>
      <p:grpSpPr>
        <a:xfrm>
          <a:off x="0" y="0"/>
          <a:ext cx="0" cy="0"/>
          <a:chOff x="0" y="0"/>
          <a:chExt cx="0" cy="0"/>
        </a:xfrm>
      </p:grpSpPr>
      <p:sp>
        <p:nvSpPr>
          <p:cNvPr id="2274" name="Google Shape;2274;p91"/>
          <p:cNvSpPr/>
          <p:nvPr/>
        </p:nvSpPr>
        <p:spPr>
          <a:xfrm rot="1993386">
            <a:off x="1930168" y="3458331"/>
            <a:ext cx="1711766" cy="851734"/>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275" name="Google Shape;2275;p91"/>
          <p:cNvGrpSpPr/>
          <p:nvPr/>
        </p:nvGrpSpPr>
        <p:grpSpPr>
          <a:xfrm>
            <a:off x="526592" y="497445"/>
            <a:ext cx="2687120" cy="4148615"/>
            <a:chOff x="2707675" y="238125"/>
            <a:chExt cx="3392400" cy="5238150"/>
          </a:xfrm>
        </p:grpSpPr>
        <p:sp>
          <p:nvSpPr>
            <p:cNvPr id="2276" name="Google Shape;2276;p91"/>
            <p:cNvSpPr/>
            <p:nvPr/>
          </p:nvSpPr>
          <p:spPr>
            <a:xfrm>
              <a:off x="6038825" y="5003150"/>
              <a:ext cx="51950" cy="30600"/>
            </a:xfrm>
            <a:custGeom>
              <a:avLst/>
              <a:gdLst/>
              <a:ahLst/>
              <a:cxnLst/>
              <a:rect l="l" t="t" r="r" b="b"/>
              <a:pathLst>
                <a:path w="2078" h="1224" extrusionOk="0">
                  <a:moveTo>
                    <a:pt x="2078" y="1"/>
                  </a:moveTo>
                  <a:lnTo>
                    <a:pt x="0" y="1208"/>
                  </a:lnTo>
                  <a:lnTo>
                    <a:pt x="0" y="1224"/>
                  </a:lnTo>
                  <a:lnTo>
                    <a:pt x="2078" y="15"/>
                  </a:lnTo>
                  <a:lnTo>
                    <a:pt x="2078" y="1"/>
                  </a:lnTo>
                  <a:close/>
                </a:path>
              </a:pathLst>
            </a:custGeom>
            <a:solidFill>
              <a:srgbClr val="996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7" name="Google Shape;2277;p91"/>
            <p:cNvSpPr/>
            <p:nvPr/>
          </p:nvSpPr>
          <p:spPr>
            <a:xfrm>
              <a:off x="6038650" y="5003525"/>
              <a:ext cx="52125" cy="36675"/>
            </a:xfrm>
            <a:custGeom>
              <a:avLst/>
              <a:gdLst/>
              <a:ahLst/>
              <a:cxnLst/>
              <a:rect l="l" t="t" r="r" b="b"/>
              <a:pathLst>
                <a:path w="2085" h="1467" extrusionOk="0">
                  <a:moveTo>
                    <a:pt x="2085" y="0"/>
                  </a:moveTo>
                  <a:lnTo>
                    <a:pt x="7" y="1209"/>
                  </a:lnTo>
                  <a:cubicBezTo>
                    <a:pt x="6" y="1296"/>
                    <a:pt x="4" y="1382"/>
                    <a:pt x="1" y="1466"/>
                  </a:cubicBezTo>
                  <a:lnTo>
                    <a:pt x="2079" y="258"/>
                  </a:lnTo>
                  <a:cubicBezTo>
                    <a:pt x="2082" y="174"/>
                    <a:pt x="2085" y="88"/>
                    <a:pt x="2085" y="0"/>
                  </a:cubicBezTo>
                  <a:close/>
                </a:path>
              </a:pathLst>
            </a:custGeom>
            <a:solidFill>
              <a:srgbClr val="946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8" name="Google Shape;2278;p91"/>
            <p:cNvSpPr/>
            <p:nvPr/>
          </p:nvSpPr>
          <p:spPr>
            <a:xfrm>
              <a:off x="6038250" y="5009925"/>
              <a:ext cx="52400" cy="36500"/>
            </a:xfrm>
            <a:custGeom>
              <a:avLst/>
              <a:gdLst/>
              <a:ahLst/>
              <a:cxnLst/>
              <a:rect l="l" t="t" r="r" b="b"/>
              <a:pathLst>
                <a:path w="2096" h="1460" extrusionOk="0">
                  <a:moveTo>
                    <a:pt x="2095" y="1"/>
                  </a:moveTo>
                  <a:lnTo>
                    <a:pt x="17" y="1209"/>
                  </a:lnTo>
                  <a:cubicBezTo>
                    <a:pt x="13" y="1294"/>
                    <a:pt x="8" y="1378"/>
                    <a:pt x="1" y="1460"/>
                  </a:cubicBezTo>
                  <a:lnTo>
                    <a:pt x="2079" y="251"/>
                  </a:lnTo>
                  <a:cubicBezTo>
                    <a:pt x="2086" y="169"/>
                    <a:pt x="2092" y="86"/>
                    <a:pt x="2095" y="1"/>
                  </a:cubicBezTo>
                  <a:close/>
                </a:path>
              </a:pathLst>
            </a:custGeom>
            <a:solidFill>
              <a:srgbClr val="906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9" name="Google Shape;2279;p91"/>
            <p:cNvSpPr/>
            <p:nvPr/>
          </p:nvSpPr>
          <p:spPr>
            <a:xfrm>
              <a:off x="6037625" y="5016200"/>
              <a:ext cx="52625" cy="36625"/>
            </a:xfrm>
            <a:custGeom>
              <a:avLst/>
              <a:gdLst/>
              <a:ahLst/>
              <a:cxnLst/>
              <a:rect l="l" t="t" r="r" b="b"/>
              <a:pathLst>
                <a:path w="2105" h="1465" extrusionOk="0">
                  <a:moveTo>
                    <a:pt x="2104" y="0"/>
                  </a:moveTo>
                  <a:lnTo>
                    <a:pt x="26" y="1209"/>
                  </a:lnTo>
                  <a:cubicBezTo>
                    <a:pt x="19" y="1296"/>
                    <a:pt x="10" y="1382"/>
                    <a:pt x="0" y="1465"/>
                  </a:cubicBezTo>
                  <a:lnTo>
                    <a:pt x="2078" y="257"/>
                  </a:lnTo>
                  <a:cubicBezTo>
                    <a:pt x="2089" y="173"/>
                    <a:pt x="2098" y="88"/>
                    <a:pt x="2104" y="0"/>
                  </a:cubicBezTo>
                  <a:close/>
                </a:path>
              </a:pathLst>
            </a:custGeom>
            <a:solidFill>
              <a:srgbClr val="8C6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0" name="Google Shape;2280;p91"/>
            <p:cNvSpPr/>
            <p:nvPr/>
          </p:nvSpPr>
          <p:spPr>
            <a:xfrm>
              <a:off x="6036650" y="5022600"/>
              <a:ext cx="52950" cy="36600"/>
            </a:xfrm>
            <a:custGeom>
              <a:avLst/>
              <a:gdLst/>
              <a:ahLst/>
              <a:cxnLst/>
              <a:rect l="l" t="t" r="r" b="b"/>
              <a:pathLst>
                <a:path w="2118" h="1464" extrusionOk="0">
                  <a:moveTo>
                    <a:pt x="2117" y="1"/>
                  </a:moveTo>
                  <a:lnTo>
                    <a:pt x="39" y="1209"/>
                  </a:lnTo>
                  <a:cubicBezTo>
                    <a:pt x="28" y="1296"/>
                    <a:pt x="15" y="1380"/>
                    <a:pt x="1" y="1463"/>
                  </a:cubicBezTo>
                  <a:lnTo>
                    <a:pt x="2079" y="255"/>
                  </a:lnTo>
                  <a:cubicBezTo>
                    <a:pt x="2094" y="171"/>
                    <a:pt x="2106" y="87"/>
                    <a:pt x="2117" y="1"/>
                  </a:cubicBezTo>
                  <a:close/>
                </a:path>
              </a:pathLst>
            </a:custGeom>
            <a:solidFill>
              <a:srgbClr val="885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1" name="Google Shape;2281;p91"/>
            <p:cNvSpPr/>
            <p:nvPr/>
          </p:nvSpPr>
          <p:spPr>
            <a:xfrm>
              <a:off x="6035375" y="5028950"/>
              <a:ext cx="53275" cy="36725"/>
            </a:xfrm>
            <a:custGeom>
              <a:avLst/>
              <a:gdLst/>
              <a:ahLst/>
              <a:cxnLst/>
              <a:rect l="l" t="t" r="r" b="b"/>
              <a:pathLst>
                <a:path w="2131" h="1469" extrusionOk="0">
                  <a:moveTo>
                    <a:pt x="2130" y="1"/>
                  </a:moveTo>
                  <a:lnTo>
                    <a:pt x="52" y="1209"/>
                  </a:lnTo>
                  <a:cubicBezTo>
                    <a:pt x="36" y="1298"/>
                    <a:pt x="19" y="1384"/>
                    <a:pt x="0" y="1469"/>
                  </a:cubicBezTo>
                  <a:lnTo>
                    <a:pt x="2077" y="260"/>
                  </a:lnTo>
                  <a:cubicBezTo>
                    <a:pt x="2098" y="176"/>
                    <a:pt x="2114" y="89"/>
                    <a:pt x="2130" y="1"/>
                  </a:cubicBezTo>
                  <a:close/>
                </a:path>
              </a:pathLst>
            </a:custGeom>
            <a:solidFill>
              <a:srgbClr val="835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2" name="Google Shape;2282;p91"/>
            <p:cNvSpPr/>
            <p:nvPr/>
          </p:nvSpPr>
          <p:spPr>
            <a:xfrm>
              <a:off x="6033600" y="5035450"/>
              <a:ext cx="53725" cy="37000"/>
            </a:xfrm>
            <a:custGeom>
              <a:avLst/>
              <a:gdLst/>
              <a:ahLst/>
              <a:cxnLst/>
              <a:rect l="l" t="t" r="r" b="b"/>
              <a:pathLst>
                <a:path w="2149" h="1480" extrusionOk="0">
                  <a:moveTo>
                    <a:pt x="2148" y="0"/>
                  </a:moveTo>
                  <a:lnTo>
                    <a:pt x="71" y="1209"/>
                  </a:lnTo>
                  <a:cubicBezTo>
                    <a:pt x="50" y="1302"/>
                    <a:pt x="26" y="1392"/>
                    <a:pt x="0" y="1480"/>
                  </a:cubicBezTo>
                  <a:lnTo>
                    <a:pt x="2079" y="272"/>
                  </a:lnTo>
                  <a:cubicBezTo>
                    <a:pt x="2105" y="185"/>
                    <a:pt x="2127" y="94"/>
                    <a:pt x="2148" y="0"/>
                  </a:cubicBezTo>
                  <a:close/>
                </a:path>
              </a:pathLst>
            </a:custGeom>
            <a:solidFill>
              <a:srgbClr val="7F5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3" name="Google Shape;2283;p91"/>
            <p:cNvSpPr/>
            <p:nvPr/>
          </p:nvSpPr>
          <p:spPr>
            <a:xfrm>
              <a:off x="6031275" y="5042250"/>
              <a:ext cx="54300" cy="37225"/>
            </a:xfrm>
            <a:custGeom>
              <a:avLst/>
              <a:gdLst/>
              <a:ahLst/>
              <a:cxnLst/>
              <a:rect l="l" t="t" r="r" b="b"/>
              <a:pathLst>
                <a:path w="2172" h="1489" extrusionOk="0">
                  <a:moveTo>
                    <a:pt x="2172" y="0"/>
                  </a:moveTo>
                  <a:lnTo>
                    <a:pt x="93" y="1209"/>
                  </a:lnTo>
                  <a:cubicBezTo>
                    <a:pt x="64" y="1305"/>
                    <a:pt x="34" y="1399"/>
                    <a:pt x="0" y="1489"/>
                  </a:cubicBezTo>
                  <a:lnTo>
                    <a:pt x="2078" y="280"/>
                  </a:lnTo>
                  <a:cubicBezTo>
                    <a:pt x="2112" y="190"/>
                    <a:pt x="2144" y="97"/>
                    <a:pt x="2172" y="0"/>
                  </a:cubicBezTo>
                  <a:close/>
                </a:path>
              </a:pathLst>
            </a:custGeom>
            <a:solidFill>
              <a:srgbClr val="7B5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4" name="Google Shape;2284;p91"/>
            <p:cNvSpPr/>
            <p:nvPr/>
          </p:nvSpPr>
          <p:spPr>
            <a:xfrm>
              <a:off x="6028100" y="5049250"/>
              <a:ext cx="55150" cy="37825"/>
            </a:xfrm>
            <a:custGeom>
              <a:avLst/>
              <a:gdLst/>
              <a:ahLst/>
              <a:cxnLst/>
              <a:rect l="l" t="t" r="r" b="b"/>
              <a:pathLst>
                <a:path w="2206" h="1513" extrusionOk="0">
                  <a:moveTo>
                    <a:pt x="2205" y="0"/>
                  </a:moveTo>
                  <a:lnTo>
                    <a:pt x="127" y="1209"/>
                  </a:lnTo>
                  <a:cubicBezTo>
                    <a:pt x="88" y="1314"/>
                    <a:pt x="46" y="1415"/>
                    <a:pt x="0" y="1512"/>
                  </a:cubicBezTo>
                  <a:lnTo>
                    <a:pt x="2077" y="304"/>
                  </a:lnTo>
                  <a:cubicBezTo>
                    <a:pt x="2123" y="206"/>
                    <a:pt x="2166" y="106"/>
                    <a:pt x="2205" y="0"/>
                  </a:cubicBezTo>
                  <a:close/>
                </a:path>
              </a:pathLst>
            </a:custGeom>
            <a:solidFill>
              <a:srgbClr val="77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5" name="Google Shape;2285;p91"/>
            <p:cNvSpPr/>
            <p:nvPr/>
          </p:nvSpPr>
          <p:spPr>
            <a:xfrm>
              <a:off x="6023050" y="5056800"/>
              <a:ext cx="57000" cy="39350"/>
            </a:xfrm>
            <a:custGeom>
              <a:avLst/>
              <a:gdLst/>
              <a:ahLst/>
              <a:cxnLst/>
              <a:rect l="l" t="t" r="r" b="b"/>
              <a:pathLst>
                <a:path w="2280" h="1574" extrusionOk="0">
                  <a:moveTo>
                    <a:pt x="2279" y="1"/>
                  </a:moveTo>
                  <a:lnTo>
                    <a:pt x="201" y="1209"/>
                  </a:lnTo>
                  <a:cubicBezTo>
                    <a:pt x="141" y="1334"/>
                    <a:pt x="75" y="1456"/>
                    <a:pt x="1" y="1573"/>
                  </a:cubicBezTo>
                  <a:lnTo>
                    <a:pt x="2078" y="365"/>
                  </a:lnTo>
                  <a:cubicBezTo>
                    <a:pt x="2152" y="248"/>
                    <a:pt x="2220" y="125"/>
                    <a:pt x="2279" y="1"/>
                  </a:cubicBezTo>
                  <a:close/>
                </a:path>
              </a:pathLst>
            </a:custGeom>
            <a:solidFill>
              <a:srgbClr val="72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6" name="Google Shape;2286;p91"/>
            <p:cNvSpPr/>
            <p:nvPr/>
          </p:nvSpPr>
          <p:spPr>
            <a:xfrm>
              <a:off x="6000025" y="5065900"/>
              <a:ext cx="75025" cy="52775"/>
            </a:xfrm>
            <a:custGeom>
              <a:avLst/>
              <a:gdLst/>
              <a:ahLst/>
              <a:cxnLst/>
              <a:rect l="l" t="t" r="r" b="b"/>
              <a:pathLst>
                <a:path w="3001" h="2111" extrusionOk="0">
                  <a:moveTo>
                    <a:pt x="3000" y="1"/>
                  </a:moveTo>
                  <a:lnTo>
                    <a:pt x="922" y="1209"/>
                  </a:lnTo>
                  <a:cubicBezTo>
                    <a:pt x="676" y="1596"/>
                    <a:pt x="364" y="1898"/>
                    <a:pt x="0" y="2111"/>
                  </a:cubicBezTo>
                  <a:lnTo>
                    <a:pt x="2077" y="902"/>
                  </a:lnTo>
                  <a:cubicBezTo>
                    <a:pt x="2442" y="690"/>
                    <a:pt x="2754" y="387"/>
                    <a:pt x="3000" y="1"/>
                  </a:cubicBezTo>
                  <a:close/>
                </a:path>
              </a:pathLst>
            </a:custGeom>
            <a:solidFill>
              <a:srgbClr val="6E4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7" name="Google Shape;2287;p91"/>
            <p:cNvSpPr/>
            <p:nvPr/>
          </p:nvSpPr>
          <p:spPr>
            <a:xfrm>
              <a:off x="3669000" y="242100"/>
              <a:ext cx="62750" cy="35200"/>
            </a:xfrm>
            <a:custGeom>
              <a:avLst/>
              <a:gdLst/>
              <a:ahLst/>
              <a:cxnLst/>
              <a:rect l="l" t="t" r="r" b="b"/>
              <a:pathLst>
                <a:path w="2510" h="1408" extrusionOk="0">
                  <a:moveTo>
                    <a:pt x="2510" y="1"/>
                  </a:moveTo>
                  <a:cubicBezTo>
                    <a:pt x="2360" y="53"/>
                    <a:pt x="2216" y="120"/>
                    <a:pt x="2079" y="200"/>
                  </a:cubicBezTo>
                  <a:lnTo>
                    <a:pt x="3" y="1407"/>
                  </a:lnTo>
                  <a:lnTo>
                    <a:pt x="3" y="1407"/>
                  </a:lnTo>
                  <a:cubicBezTo>
                    <a:pt x="139" y="1328"/>
                    <a:pt x="282" y="1262"/>
                    <a:pt x="432" y="1209"/>
                  </a:cubicBezTo>
                  <a:lnTo>
                    <a:pt x="2510" y="1"/>
                  </a:lnTo>
                  <a:close/>
                  <a:moveTo>
                    <a:pt x="3" y="1407"/>
                  </a:moveTo>
                  <a:cubicBezTo>
                    <a:pt x="2" y="1407"/>
                    <a:pt x="1" y="1408"/>
                    <a:pt x="1" y="1408"/>
                  </a:cubicBezTo>
                  <a:lnTo>
                    <a:pt x="3" y="1407"/>
                  </a:lnTo>
                  <a:close/>
                </a:path>
              </a:pathLst>
            </a:custGeom>
            <a:solidFill>
              <a:srgbClr val="6E4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8" name="Google Shape;2288;p91"/>
            <p:cNvSpPr/>
            <p:nvPr/>
          </p:nvSpPr>
          <p:spPr>
            <a:xfrm>
              <a:off x="3679800" y="239550"/>
              <a:ext cx="61250" cy="32775"/>
            </a:xfrm>
            <a:custGeom>
              <a:avLst/>
              <a:gdLst/>
              <a:ahLst/>
              <a:cxnLst/>
              <a:rect l="l" t="t" r="r" b="b"/>
              <a:pathLst>
                <a:path w="2450" h="1311" extrusionOk="0">
                  <a:moveTo>
                    <a:pt x="2450" y="0"/>
                  </a:moveTo>
                  <a:cubicBezTo>
                    <a:pt x="2324" y="26"/>
                    <a:pt x="2199" y="60"/>
                    <a:pt x="2078" y="103"/>
                  </a:cubicBezTo>
                  <a:lnTo>
                    <a:pt x="0" y="1311"/>
                  </a:lnTo>
                  <a:cubicBezTo>
                    <a:pt x="122" y="1268"/>
                    <a:pt x="245" y="1235"/>
                    <a:pt x="372" y="1209"/>
                  </a:cubicBezTo>
                  <a:lnTo>
                    <a:pt x="2450" y="0"/>
                  </a:lnTo>
                  <a:close/>
                </a:path>
              </a:pathLst>
            </a:custGeom>
            <a:solidFill>
              <a:srgbClr val="7250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9" name="Google Shape;2289;p91"/>
            <p:cNvSpPr/>
            <p:nvPr/>
          </p:nvSpPr>
          <p:spPr>
            <a:xfrm>
              <a:off x="3689100" y="238450"/>
              <a:ext cx="59625" cy="31325"/>
            </a:xfrm>
            <a:custGeom>
              <a:avLst/>
              <a:gdLst/>
              <a:ahLst/>
              <a:cxnLst/>
              <a:rect l="l" t="t" r="r" b="b"/>
              <a:pathLst>
                <a:path w="2385" h="1253" extrusionOk="0">
                  <a:moveTo>
                    <a:pt x="2385" y="0"/>
                  </a:moveTo>
                  <a:lnTo>
                    <a:pt x="2385" y="0"/>
                  </a:lnTo>
                  <a:cubicBezTo>
                    <a:pt x="2282" y="9"/>
                    <a:pt x="2180" y="24"/>
                    <a:pt x="2078" y="44"/>
                  </a:cubicBezTo>
                  <a:lnTo>
                    <a:pt x="0" y="1253"/>
                  </a:lnTo>
                  <a:cubicBezTo>
                    <a:pt x="102" y="1232"/>
                    <a:pt x="204" y="1218"/>
                    <a:pt x="306" y="1209"/>
                  </a:cubicBezTo>
                  <a:lnTo>
                    <a:pt x="2385" y="0"/>
                  </a:lnTo>
                  <a:close/>
                </a:path>
              </a:pathLst>
            </a:custGeom>
            <a:solidFill>
              <a:srgbClr val="775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0" name="Google Shape;2290;p91"/>
            <p:cNvSpPr/>
            <p:nvPr/>
          </p:nvSpPr>
          <p:spPr>
            <a:xfrm>
              <a:off x="3696750" y="238125"/>
              <a:ext cx="58900" cy="30525"/>
            </a:xfrm>
            <a:custGeom>
              <a:avLst/>
              <a:gdLst/>
              <a:ahLst/>
              <a:cxnLst/>
              <a:rect l="l" t="t" r="r" b="b"/>
              <a:pathLst>
                <a:path w="2356" h="1221" extrusionOk="0">
                  <a:moveTo>
                    <a:pt x="2355" y="0"/>
                  </a:moveTo>
                  <a:cubicBezTo>
                    <a:pt x="2261" y="0"/>
                    <a:pt x="2170" y="4"/>
                    <a:pt x="2079" y="12"/>
                  </a:cubicBezTo>
                  <a:lnTo>
                    <a:pt x="0" y="1221"/>
                  </a:lnTo>
                  <a:cubicBezTo>
                    <a:pt x="91" y="1212"/>
                    <a:pt x="183" y="1208"/>
                    <a:pt x="277" y="1208"/>
                  </a:cubicBezTo>
                  <a:lnTo>
                    <a:pt x="2355" y="0"/>
                  </a:lnTo>
                  <a:close/>
                </a:path>
              </a:pathLst>
            </a:custGeom>
            <a:solidFill>
              <a:srgbClr val="7B56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1" name="Google Shape;2291;p91"/>
            <p:cNvSpPr/>
            <p:nvPr/>
          </p:nvSpPr>
          <p:spPr>
            <a:xfrm>
              <a:off x="3703650" y="238125"/>
              <a:ext cx="58225" cy="30425"/>
            </a:xfrm>
            <a:custGeom>
              <a:avLst/>
              <a:gdLst/>
              <a:ahLst/>
              <a:cxnLst/>
              <a:rect l="l" t="t" r="r" b="b"/>
              <a:pathLst>
                <a:path w="2329" h="1217" extrusionOk="0">
                  <a:moveTo>
                    <a:pt x="2079" y="0"/>
                  </a:moveTo>
                  <a:lnTo>
                    <a:pt x="1" y="1208"/>
                  </a:lnTo>
                  <a:cubicBezTo>
                    <a:pt x="83" y="1208"/>
                    <a:pt x="166" y="1211"/>
                    <a:pt x="250" y="1216"/>
                  </a:cubicBezTo>
                  <a:lnTo>
                    <a:pt x="2329" y="8"/>
                  </a:lnTo>
                  <a:cubicBezTo>
                    <a:pt x="2244" y="2"/>
                    <a:pt x="2161" y="0"/>
                    <a:pt x="2079" y="0"/>
                  </a:cubicBezTo>
                  <a:close/>
                </a:path>
              </a:pathLst>
            </a:custGeom>
            <a:solidFill>
              <a:srgbClr val="7F59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2" name="Google Shape;2292;p91"/>
            <p:cNvSpPr/>
            <p:nvPr/>
          </p:nvSpPr>
          <p:spPr>
            <a:xfrm>
              <a:off x="3709900" y="238300"/>
              <a:ext cx="57900" cy="30850"/>
            </a:xfrm>
            <a:custGeom>
              <a:avLst/>
              <a:gdLst/>
              <a:ahLst/>
              <a:cxnLst/>
              <a:rect l="l" t="t" r="r" b="b"/>
              <a:pathLst>
                <a:path w="2316" h="1234" extrusionOk="0">
                  <a:moveTo>
                    <a:pt x="2079" y="1"/>
                  </a:moveTo>
                  <a:lnTo>
                    <a:pt x="0" y="1209"/>
                  </a:lnTo>
                  <a:cubicBezTo>
                    <a:pt x="79" y="1215"/>
                    <a:pt x="158" y="1223"/>
                    <a:pt x="237" y="1234"/>
                  </a:cubicBezTo>
                  <a:lnTo>
                    <a:pt x="2316" y="26"/>
                  </a:lnTo>
                  <a:cubicBezTo>
                    <a:pt x="2236" y="14"/>
                    <a:pt x="2157" y="6"/>
                    <a:pt x="2079" y="1"/>
                  </a:cubicBezTo>
                  <a:close/>
                </a:path>
              </a:pathLst>
            </a:custGeom>
            <a:solidFill>
              <a:srgbClr val="835C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3" name="Google Shape;2293;p91"/>
            <p:cNvSpPr/>
            <p:nvPr/>
          </p:nvSpPr>
          <p:spPr>
            <a:xfrm>
              <a:off x="3715825" y="238925"/>
              <a:ext cx="57800" cy="31200"/>
            </a:xfrm>
            <a:custGeom>
              <a:avLst/>
              <a:gdLst/>
              <a:ahLst/>
              <a:cxnLst/>
              <a:rect l="l" t="t" r="r" b="b"/>
              <a:pathLst>
                <a:path w="2312" h="1248" extrusionOk="0">
                  <a:moveTo>
                    <a:pt x="2079" y="1"/>
                  </a:moveTo>
                  <a:lnTo>
                    <a:pt x="0" y="1208"/>
                  </a:lnTo>
                  <a:cubicBezTo>
                    <a:pt x="77" y="1219"/>
                    <a:pt x="154" y="1231"/>
                    <a:pt x="233" y="1247"/>
                  </a:cubicBezTo>
                  <a:lnTo>
                    <a:pt x="2311" y="39"/>
                  </a:lnTo>
                  <a:cubicBezTo>
                    <a:pt x="2233" y="23"/>
                    <a:pt x="2155" y="11"/>
                    <a:pt x="2079" y="1"/>
                  </a:cubicBezTo>
                  <a:close/>
                </a:path>
              </a:pathLst>
            </a:custGeom>
            <a:solidFill>
              <a:srgbClr val="885F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4" name="Google Shape;2294;p91"/>
            <p:cNvSpPr/>
            <p:nvPr/>
          </p:nvSpPr>
          <p:spPr>
            <a:xfrm>
              <a:off x="3721650" y="239875"/>
              <a:ext cx="57425" cy="31450"/>
            </a:xfrm>
            <a:custGeom>
              <a:avLst/>
              <a:gdLst/>
              <a:ahLst/>
              <a:cxnLst/>
              <a:rect l="l" t="t" r="r" b="b"/>
              <a:pathLst>
                <a:path w="2297" h="1258" extrusionOk="0">
                  <a:moveTo>
                    <a:pt x="2078" y="1"/>
                  </a:moveTo>
                  <a:lnTo>
                    <a:pt x="0" y="1209"/>
                  </a:lnTo>
                  <a:cubicBezTo>
                    <a:pt x="72" y="1223"/>
                    <a:pt x="145" y="1238"/>
                    <a:pt x="218" y="1258"/>
                  </a:cubicBezTo>
                  <a:lnTo>
                    <a:pt x="2296" y="49"/>
                  </a:lnTo>
                  <a:cubicBezTo>
                    <a:pt x="2223" y="30"/>
                    <a:pt x="2150" y="14"/>
                    <a:pt x="2078" y="1"/>
                  </a:cubicBezTo>
                  <a:close/>
                </a:path>
              </a:pathLst>
            </a:custGeom>
            <a:solidFill>
              <a:srgbClr val="8C6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5" name="Google Shape;2295;p91"/>
            <p:cNvSpPr/>
            <p:nvPr/>
          </p:nvSpPr>
          <p:spPr>
            <a:xfrm>
              <a:off x="3727100" y="241100"/>
              <a:ext cx="57450" cy="31750"/>
            </a:xfrm>
            <a:custGeom>
              <a:avLst/>
              <a:gdLst/>
              <a:ahLst/>
              <a:cxnLst/>
              <a:rect l="l" t="t" r="r" b="b"/>
              <a:pathLst>
                <a:path w="2298" h="1270" extrusionOk="0">
                  <a:moveTo>
                    <a:pt x="2078" y="0"/>
                  </a:moveTo>
                  <a:lnTo>
                    <a:pt x="0" y="1209"/>
                  </a:lnTo>
                  <a:cubicBezTo>
                    <a:pt x="73" y="1226"/>
                    <a:pt x="146" y="1247"/>
                    <a:pt x="220" y="1269"/>
                  </a:cubicBezTo>
                  <a:lnTo>
                    <a:pt x="2298" y="61"/>
                  </a:lnTo>
                  <a:cubicBezTo>
                    <a:pt x="2225" y="38"/>
                    <a:pt x="2150" y="18"/>
                    <a:pt x="2078" y="0"/>
                  </a:cubicBezTo>
                  <a:close/>
                </a:path>
              </a:pathLst>
            </a:custGeom>
            <a:solidFill>
              <a:srgbClr val="906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6" name="Google Shape;2296;p91"/>
            <p:cNvSpPr/>
            <p:nvPr/>
          </p:nvSpPr>
          <p:spPr>
            <a:xfrm>
              <a:off x="3732600" y="242600"/>
              <a:ext cx="57300" cy="31950"/>
            </a:xfrm>
            <a:custGeom>
              <a:avLst/>
              <a:gdLst/>
              <a:ahLst/>
              <a:cxnLst/>
              <a:rect l="l" t="t" r="r" b="b"/>
              <a:pathLst>
                <a:path w="2292" h="1278" extrusionOk="0">
                  <a:moveTo>
                    <a:pt x="2078" y="1"/>
                  </a:moveTo>
                  <a:lnTo>
                    <a:pt x="0" y="1209"/>
                  </a:lnTo>
                  <a:cubicBezTo>
                    <a:pt x="70" y="1229"/>
                    <a:pt x="141" y="1253"/>
                    <a:pt x="213" y="1278"/>
                  </a:cubicBezTo>
                  <a:lnTo>
                    <a:pt x="2291" y="71"/>
                  </a:lnTo>
                  <a:cubicBezTo>
                    <a:pt x="2219" y="45"/>
                    <a:pt x="2148" y="22"/>
                    <a:pt x="2078" y="1"/>
                  </a:cubicBezTo>
                  <a:close/>
                </a:path>
              </a:pathLst>
            </a:custGeom>
            <a:solidFill>
              <a:srgbClr val="9468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7" name="Google Shape;2297;p91"/>
            <p:cNvSpPr/>
            <p:nvPr/>
          </p:nvSpPr>
          <p:spPr>
            <a:xfrm>
              <a:off x="3737900" y="244350"/>
              <a:ext cx="57350" cy="32225"/>
            </a:xfrm>
            <a:custGeom>
              <a:avLst/>
              <a:gdLst/>
              <a:ahLst/>
              <a:cxnLst/>
              <a:rect l="l" t="t" r="r" b="b"/>
              <a:pathLst>
                <a:path w="2294" h="1289" extrusionOk="0">
                  <a:moveTo>
                    <a:pt x="2079" y="1"/>
                  </a:moveTo>
                  <a:lnTo>
                    <a:pt x="1" y="1208"/>
                  </a:lnTo>
                  <a:cubicBezTo>
                    <a:pt x="72" y="1234"/>
                    <a:pt x="144" y="1261"/>
                    <a:pt x="216" y="1289"/>
                  </a:cubicBezTo>
                  <a:lnTo>
                    <a:pt x="2294" y="81"/>
                  </a:lnTo>
                  <a:cubicBezTo>
                    <a:pt x="2222" y="52"/>
                    <a:pt x="2150" y="25"/>
                    <a:pt x="2079" y="1"/>
                  </a:cubicBezTo>
                  <a:close/>
                </a:path>
              </a:pathLst>
            </a:custGeom>
            <a:solidFill>
              <a:srgbClr val="996B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8" name="Google Shape;2298;p91"/>
            <p:cNvSpPr/>
            <p:nvPr/>
          </p:nvSpPr>
          <p:spPr>
            <a:xfrm>
              <a:off x="3743275" y="246375"/>
              <a:ext cx="57300" cy="32475"/>
            </a:xfrm>
            <a:custGeom>
              <a:avLst/>
              <a:gdLst/>
              <a:ahLst/>
              <a:cxnLst/>
              <a:rect l="l" t="t" r="r" b="b"/>
              <a:pathLst>
                <a:path w="2292" h="1299" extrusionOk="0">
                  <a:moveTo>
                    <a:pt x="2079" y="0"/>
                  </a:moveTo>
                  <a:lnTo>
                    <a:pt x="1" y="1208"/>
                  </a:lnTo>
                  <a:lnTo>
                    <a:pt x="1" y="1209"/>
                  </a:lnTo>
                  <a:cubicBezTo>
                    <a:pt x="70" y="1237"/>
                    <a:pt x="142" y="1266"/>
                    <a:pt x="213" y="1299"/>
                  </a:cubicBezTo>
                  <a:lnTo>
                    <a:pt x="2291" y="90"/>
                  </a:lnTo>
                  <a:cubicBezTo>
                    <a:pt x="2219" y="59"/>
                    <a:pt x="2149" y="29"/>
                    <a:pt x="2079" y="0"/>
                  </a:cubicBezTo>
                  <a:close/>
                </a:path>
              </a:pathLst>
            </a:custGeom>
            <a:solidFill>
              <a:srgbClr val="9D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9" name="Google Shape;2299;p91"/>
            <p:cNvSpPr/>
            <p:nvPr/>
          </p:nvSpPr>
          <p:spPr>
            <a:xfrm>
              <a:off x="3748600" y="248600"/>
              <a:ext cx="57350" cy="32775"/>
            </a:xfrm>
            <a:custGeom>
              <a:avLst/>
              <a:gdLst/>
              <a:ahLst/>
              <a:cxnLst/>
              <a:rect l="l" t="t" r="r" b="b"/>
              <a:pathLst>
                <a:path w="2294" h="1311" extrusionOk="0">
                  <a:moveTo>
                    <a:pt x="2078" y="0"/>
                  </a:moveTo>
                  <a:lnTo>
                    <a:pt x="0" y="1210"/>
                  </a:lnTo>
                  <a:cubicBezTo>
                    <a:pt x="71" y="1241"/>
                    <a:pt x="143" y="1275"/>
                    <a:pt x="215" y="1311"/>
                  </a:cubicBezTo>
                  <a:lnTo>
                    <a:pt x="2293" y="103"/>
                  </a:lnTo>
                  <a:cubicBezTo>
                    <a:pt x="2221" y="67"/>
                    <a:pt x="2149" y="33"/>
                    <a:pt x="2078" y="0"/>
                  </a:cubicBezTo>
                  <a:close/>
                </a:path>
              </a:pathLst>
            </a:custGeom>
            <a:solidFill>
              <a:srgbClr val="A17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0" name="Google Shape;2300;p91"/>
            <p:cNvSpPr/>
            <p:nvPr/>
          </p:nvSpPr>
          <p:spPr>
            <a:xfrm>
              <a:off x="3753950" y="251150"/>
              <a:ext cx="57450" cy="33050"/>
            </a:xfrm>
            <a:custGeom>
              <a:avLst/>
              <a:gdLst/>
              <a:ahLst/>
              <a:cxnLst/>
              <a:rect l="l" t="t" r="r" b="b"/>
              <a:pathLst>
                <a:path w="2298" h="1322" extrusionOk="0">
                  <a:moveTo>
                    <a:pt x="2079" y="1"/>
                  </a:moveTo>
                  <a:lnTo>
                    <a:pt x="1" y="1209"/>
                  </a:lnTo>
                  <a:cubicBezTo>
                    <a:pt x="73" y="1245"/>
                    <a:pt x="146" y="1282"/>
                    <a:pt x="219" y="1321"/>
                  </a:cubicBezTo>
                  <a:lnTo>
                    <a:pt x="2297" y="113"/>
                  </a:lnTo>
                  <a:cubicBezTo>
                    <a:pt x="2224" y="74"/>
                    <a:pt x="2151" y="37"/>
                    <a:pt x="2079" y="1"/>
                  </a:cubicBezTo>
                  <a:close/>
                </a:path>
              </a:pathLst>
            </a:custGeom>
            <a:solidFill>
              <a:srgbClr val="A574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1" name="Google Shape;2301;p91"/>
            <p:cNvSpPr/>
            <p:nvPr/>
          </p:nvSpPr>
          <p:spPr>
            <a:xfrm>
              <a:off x="3759400" y="254000"/>
              <a:ext cx="56200" cy="32575"/>
            </a:xfrm>
            <a:custGeom>
              <a:avLst/>
              <a:gdLst/>
              <a:ahLst/>
              <a:cxnLst/>
              <a:rect l="l" t="t" r="r" b="b"/>
              <a:pathLst>
                <a:path w="2248" h="1303" extrusionOk="0">
                  <a:moveTo>
                    <a:pt x="2079" y="0"/>
                  </a:moveTo>
                  <a:lnTo>
                    <a:pt x="1" y="1207"/>
                  </a:lnTo>
                  <a:lnTo>
                    <a:pt x="1" y="1208"/>
                  </a:lnTo>
                  <a:cubicBezTo>
                    <a:pt x="57" y="1239"/>
                    <a:pt x="113" y="1270"/>
                    <a:pt x="169" y="1303"/>
                  </a:cubicBezTo>
                  <a:lnTo>
                    <a:pt x="2248" y="95"/>
                  </a:lnTo>
                  <a:cubicBezTo>
                    <a:pt x="2192" y="62"/>
                    <a:pt x="2135" y="30"/>
                    <a:pt x="2079" y="0"/>
                  </a:cubicBezTo>
                  <a:close/>
                </a:path>
              </a:pathLst>
            </a:custGeom>
            <a:solidFill>
              <a:srgbClr val="AA77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2" name="Google Shape;2302;p91"/>
            <p:cNvSpPr/>
            <p:nvPr/>
          </p:nvSpPr>
          <p:spPr>
            <a:xfrm>
              <a:off x="3669000" y="238125"/>
              <a:ext cx="2431075" cy="4880550"/>
            </a:xfrm>
            <a:custGeom>
              <a:avLst/>
              <a:gdLst/>
              <a:ahLst/>
              <a:cxnLst/>
              <a:rect l="l" t="t" r="r" b="b"/>
              <a:pathLst>
                <a:path w="97243" h="195222" extrusionOk="0">
                  <a:moveTo>
                    <a:pt x="3478" y="1"/>
                  </a:moveTo>
                  <a:cubicBezTo>
                    <a:pt x="2958" y="1"/>
                    <a:pt x="2486" y="124"/>
                    <a:pt x="2079" y="360"/>
                  </a:cubicBezTo>
                  <a:lnTo>
                    <a:pt x="1" y="1568"/>
                  </a:lnTo>
                  <a:cubicBezTo>
                    <a:pt x="407" y="1332"/>
                    <a:pt x="880" y="1209"/>
                    <a:pt x="1400" y="1209"/>
                  </a:cubicBezTo>
                  <a:cubicBezTo>
                    <a:pt x="2119" y="1209"/>
                    <a:pt x="2929" y="1443"/>
                    <a:pt x="3785" y="1938"/>
                  </a:cubicBezTo>
                  <a:lnTo>
                    <a:pt x="89861" y="51634"/>
                  </a:lnTo>
                  <a:cubicBezTo>
                    <a:pt x="90041" y="51737"/>
                    <a:pt x="90220" y="51850"/>
                    <a:pt x="90395" y="51972"/>
                  </a:cubicBezTo>
                  <a:cubicBezTo>
                    <a:pt x="90405" y="51979"/>
                    <a:pt x="90415" y="51986"/>
                    <a:pt x="90425" y="51993"/>
                  </a:cubicBezTo>
                  <a:cubicBezTo>
                    <a:pt x="90588" y="52108"/>
                    <a:pt x="90750" y="52229"/>
                    <a:pt x="90909" y="52359"/>
                  </a:cubicBezTo>
                  <a:cubicBezTo>
                    <a:pt x="90928" y="52374"/>
                    <a:pt x="90946" y="52390"/>
                    <a:pt x="90965" y="52405"/>
                  </a:cubicBezTo>
                  <a:cubicBezTo>
                    <a:pt x="91119" y="52531"/>
                    <a:pt x="91269" y="52663"/>
                    <a:pt x="91419" y="52801"/>
                  </a:cubicBezTo>
                  <a:cubicBezTo>
                    <a:pt x="91441" y="52823"/>
                    <a:pt x="91465" y="52845"/>
                    <a:pt x="91489" y="52868"/>
                  </a:cubicBezTo>
                  <a:cubicBezTo>
                    <a:pt x="91616" y="52988"/>
                    <a:pt x="91739" y="53113"/>
                    <a:pt x="91862" y="53241"/>
                  </a:cubicBezTo>
                  <a:cubicBezTo>
                    <a:pt x="91896" y="53276"/>
                    <a:pt x="91929" y="53310"/>
                    <a:pt x="91962" y="53344"/>
                  </a:cubicBezTo>
                  <a:cubicBezTo>
                    <a:pt x="92053" y="53443"/>
                    <a:pt x="92141" y="53546"/>
                    <a:pt x="92229" y="53648"/>
                  </a:cubicBezTo>
                  <a:cubicBezTo>
                    <a:pt x="92295" y="53723"/>
                    <a:pt x="92360" y="53795"/>
                    <a:pt x="92423" y="53872"/>
                  </a:cubicBezTo>
                  <a:cubicBezTo>
                    <a:pt x="92448" y="53901"/>
                    <a:pt x="92470" y="53932"/>
                    <a:pt x="92494" y="53963"/>
                  </a:cubicBezTo>
                  <a:cubicBezTo>
                    <a:pt x="92761" y="54292"/>
                    <a:pt x="93012" y="54636"/>
                    <a:pt x="93246" y="54991"/>
                  </a:cubicBezTo>
                  <a:cubicBezTo>
                    <a:pt x="93249" y="54996"/>
                    <a:pt x="93251" y="55001"/>
                    <a:pt x="93255" y="55006"/>
                  </a:cubicBezTo>
                  <a:cubicBezTo>
                    <a:pt x="93488" y="55365"/>
                    <a:pt x="93704" y="55740"/>
                    <a:pt x="93901" y="56120"/>
                  </a:cubicBezTo>
                  <a:cubicBezTo>
                    <a:pt x="93914" y="56147"/>
                    <a:pt x="93930" y="56174"/>
                    <a:pt x="93945" y="56201"/>
                  </a:cubicBezTo>
                  <a:cubicBezTo>
                    <a:pt x="93985" y="56282"/>
                    <a:pt x="94022" y="56365"/>
                    <a:pt x="94062" y="56446"/>
                  </a:cubicBezTo>
                  <a:cubicBezTo>
                    <a:pt x="94125" y="56576"/>
                    <a:pt x="94189" y="56706"/>
                    <a:pt x="94247" y="56838"/>
                  </a:cubicBezTo>
                  <a:cubicBezTo>
                    <a:pt x="94267" y="56884"/>
                    <a:pt x="94285" y="56930"/>
                    <a:pt x="94306" y="56976"/>
                  </a:cubicBezTo>
                  <a:cubicBezTo>
                    <a:pt x="94374" y="57138"/>
                    <a:pt x="94439" y="57300"/>
                    <a:pt x="94501" y="57463"/>
                  </a:cubicBezTo>
                  <a:cubicBezTo>
                    <a:pt x="94516" y="57502"/>
                    <a:pt x="94532" y="57543"/>
                    <a:pt x="94546" y="57582"/>
                  </a:cubicBezTo>
                  <a:cubicBezTo>
                    <a:pt x="94616" y="57773"/>
                    <a:pt x="94680" y="57964"/>
                    <a:pt x="94738" y="58155"/>
                  </a:cubicBezTo>
                  <a:cubicBezTo>
                    <a:pt x="94747" y="58183"/>
                    <a:pt x="94755" y="58212"/>
                    <a:pt x="94764" y="58240"/>
                  </a:cubicBezTo>
                  <a:cubicBezTo>
                    <a:pt x="94822" y="58436"/>
                    <a:pt x="94874" y="58633"/>
                    <a:pt x="94920" y="58829"/>
                  </a:cubicBezTo>
                  <a:cubicBezTo>
                    <a:pt x="94926" y="58849"/>
                    <a:pt x="94931" y="58870"/>
                    <a:pt x="94935" y="58890"/>
                  </a:cubicBezTo>
                  <a:cubicBezTo>
                    <a:pt x="94983" y="59101"/>
                    <a:pt x="95025" y="59311"/>
                    <a:pt x="95058" y="59519"/>
                  </a:cubicBezTo>
                  <a:cubicBezTo>
                    <a:pt x="95058" y="59522"/>
                    <a:pt x="95059" y="59524"/>
                    <a:pt x="95060" y="59528"/>
                  </a:cubicBezTo>
                  <a:cubicBezTo>
                    <a:pt x="95092" y="59738"/>
                    <a:pt x="95117" y="59946"/>
                    <a:pt x="95135" y="60153"/>
                  </a:cubicBezTo>
                  <a:cubicBezTo>
                    <a:pt x="95136" y="60171"/>
                    <a:pt x="95137" y="60188"/>
                    <a:pt x="95138" y="60204"/>
                  </a:cubicBezTo>
                  <a:cubicBezTo>
                    <a:pt x="95155" y="60411"/>
                    <a:pt x="95164" y="60617"/>
                    <a:pt x="95163" y="60819"/>
                  </a:cubicBezTo>
                  <a:lnTo>
                    <a:pt x="94792" y="191810"/>
                  </a:lnTo>
                  <a:cubicBezTo>
                    <a:pt x="94788" y="193485"/>
                    <a:pt x="94197" y="194664"/>
                    <a:pt x="93244" y="195219"/>
                  </a:cubicBezTo>
                  <a:lnTo>
                    <a:pt x="93244" y="195219"/>
                  </a:lnTo>
                  <a:lnTo>
                    <a:pt x="95318" y="194013"/>
                  </a:lnTo>
                  <a:cubicBezTo>
                    <a:pt x="96274" y="193459"/>
                    <a:pt x="96866" y="192279"/>
                    <a:pt x="96871" y="190602"/>
                  </a:cubicBezTo>
                  <a:lnTo>
                    <a:pt x="97242" y="59611"/>
                  </a:lnTo>
                  <a:cubicBezTo>
                    <a:pt x="97243" y="59531"/>
                    <a:pt x="97242" y="59450"/>
                    <a:pt x="97239" y="59370"/>
                  </a:cubicBezTo>
                  <a:cubicBezTo>
                    <a:pt x="97237" y="59285"/>
                    <a:pt x="97233" y="59200"/>
                    <a:pt x="97227" y="59113"/>
                  </a:cubicBezTo>
                  <a:cubicBezTo>
                    <a:pt x="97225" y="59074"/>
                    <a:pt x="97220" y="59034"/>
                    <a:pt x="97218" y="58995"/>
                  </a:cubicBezTo>
                  <a:cubicBezTo>
                    <a:pt x="97217" y="58978"/>
                    <a:pt x="97215" y="58961"/>
                    <a:pt x="97214" y="58944"/>
                  </a:cubicBezTo>
                  <a:cubicBezTo>
                    <a:pt x="97211" y="58914"/>
                    <a:pt x="97209" y="58885"/>
                    <a:pt x="97207" y="58854"/>
                  </a:cubicBezTo>
                  <a:cubicBezTo>
                    <a:pt x="97198" y="58768"/>
                    <a:pt x="97189" y="58680"/>
                    <a:pt x="97178" y="58594"/>
                  </a:cubicBezTo>
                  <a:cubicBezTo>
                    <a:pt x="97166" y="58504"/>
                    <a:pt x="97153" y="58414"/>
                    <a:pt x="97139" y="58324"/>
                  </a:cubicBezTo>
                  <a:lnTo>
                    <a:pt x="97138" y="58318"/>
                  </a:lnTo>
                  <a:cubicBezTo>
                    <a:pt x="97138" y="58316"/>
                    <a:pt x="97137" y="58313"/>
                    <a:pt x="97137" y="58310"/>
                  </a:cubicBezTo>
                  <a:cubicBezTo>
                    <a:pt x="97122" y="58224"/>
                    <a:pt x="97109" y="58138"/>
                    <a:pt x="97092" y="58052"/>
                  </a:cubicBezTo>
                  <a:cubicBezTo>
                    <a:pt x="97074" y="57956"/>
                    <a:pt x="97054" y="57861"/>
                    <a:pt x="97033" y="57764"/>
                  </a:cubicBezTo>
                  <a:cubicBezTo>
                    <a:pt x="97027" y="57736"/>
                    <a:pt x="97020" y="57709"/>
                    <a:pt x="97013" y="57681"/>
                  </a:cubicBezTo>
                  <a:cubicBezTo>
                    <a:pt x="97009" y="57661"/>
                    <a:pt x="97003" y="57641"/>
                    <a:pt x="97000" y="57620"/>
                  </a:cubicBezTo>
                  <a:cubicBezTo>
                    <a:pt x="96988" y="57570"/>
                    <a:pt x="96976" y="57520"/>
                    <a:pt x="96964" y="57471"/>
                  </a:cubicBezTo>
                  <a:cubicBezTo>
                    <a:pt x="96938" y="57365"/>
                    <a:pt x="96910" y="57261"/>
                    <a:pt x="96880" y="57155"/>
                  </a:cubicBezTo>
                  <a:cubicBezTo>
                    <a:pt x="96868" y="57113"/>
                    <a:pt x="96855" y="57073"/>
                    <a:pt x="96843" y="57031"/>
                  </a:cubicBezTo>
                  <a:cubicBezTo>
                    <a:pt x="96835" y="57003"/>
                    <a:pt x="96826" y="56975"/>
                    <a:pt x="96817" y="56946"/>
                  </a:cubicBezTo>
                  <a:cubicBezTo>
                    <a:pt x="96804" y="56904"/>
                    <a:pt x="96792" y="56862"/>
                    <a:pt x="96780" y="56820"/>
                  </a:cubicBezTo>
                  <a:cubicBezTo>
                    <a:pt x="96741" y="56701"/>
                    <a:pt x="96702" y="56583"/>
                    <a:pt x="96659" y="56465"/>
                  </a:cubicBezTo>
                  <a:cubicBezTo>
                    <a:pt x="96648" y="56434"/>
                    <a:pt x="96636" y="56404"/>
                    <a:pt x="96624" y="56373"/>
                  </a:cubicBezTo>
                  <a:cubicBezTo>
                    <a:pt x="96611" y="56333"/>
                    <a:pt x="96595" y="56293"/>
                    <a:pt x="96580" y="56253"/>
                  </a:cubicBezTo>
                  <a:cubicBezTo>
                    <a:pt x="96555" y="56186"/>
                    <a:pt x="96531" y="56119"/>
                    <a:pt x="96504" y="56051"/>
                  </a:cubicBezTo>
                  <a:cubicBezTo>
                    <a:pt x="96466" y="55957"/>
                    <a:pt x="96424" y="55862"/>
                    <a:pt x="96384" y="55767"/>
                  </a:cubicBezTo>
                  <a:cubicBezTo>
                    <a:pt x="96364" y="55722"/>
                    <a:pt x="96346" y="55675"/>
                    <a:pt x="96325" y="55630"/>
                  </a:cubicBezTo>
                  <a:cubicBezTo>
                    <a:pt x="96318" y="55610"/>
                    <a:pt x="96310" y="55591"/>
                    <a:pt x="96302" y="55573"/>
                  </a:cubicBezTo>
                  <a:cubicBezTo>
                    <a:pt x="96251" y="55461"/>
                    <a:pt x="96195" y="55349"/>
                    <a:pt x="96141" y="55237"/>
                  </a:cubicBezTo>
                  <a:cubicBezTo>
                    <a:pt x="96102" y="55155"/>
                    <a:pt x="96065" y="55072"/>
                    <a:pt x="96023" y="54991"/>
                  </a:cubicBezTo>
                  <a:cubicBezTo>
                    <a:pt x="96019" y="54981"/>
                    <a:pt x="96014" y="54971"/>
                    <a:pt x="96009" y="54961"/>
                  </a:cubicBezTo>
                  <a:cubicBezTo>
                    <a:pt x="96000" y="54944"/>
                    <a:pt x="95988" y="54928"/>
                    <a:pt x="95980" y="54911"/>
                  </a:cubicBezTo>
                  <a:cubicBezTo>
                    <a:pt x="95784" y="54530"/>
                    <a:pt x="95568" y="54157"/>
                    <a:pt x="95334" y="53797"/>
                  </a:cubicBezTo>
                  <a:cubicBezTo>
                    <a:pt x="95331" y="53792"/>
                    <a:pt x="95327" y="53786"/>
                    <a:pt x="95325" y="53782"/>
                  </a:cubicBezTo>
                  <a:cubicBezTo>
                    <a:pt x="95091" y="53426"/>
                    <a:pt x="94841" y="53084"/>
                    <a:pt x="94573" y="52753"/>
                  </a:cubicBezTo>
                  <a:cubicBezTo>
                    <a:pt x="94558" y="52735"/>
                    <a:pt x="94546" y="52715"/>
                    <a:pt x="94532" y="52697"/>
                  </a:cubicBezTo>
                  <a:cubicBezTo>
                    <a:pt x="94523" y="52686"/>
                    <a:pt x="94511" y="52674"/>
                    <a:pt x="94502" y="52663"/>
                  </a:cubicBezTo>
                  <a:cubicBezTo>
                    <a:pt x="94438" y="52586"/>
                    <a:pt x="94372" y="52513"/>
                    <a:pt x="94307" y="52438"/>
                  </a:cubicBezTo>
                  <a:cubicBezTo>
                    <a:pt x="94235" y="52354"/>
                    <a:pt x="94164" y="52269"/>
                    <a:pt x="94090" y="52188"/>
                  </a:cubicBezTo>
                  <a:cubicBezTo>
                    <a:pt x="94074" y="52170"/>
                    <a:pt x="94057" y="52154"/>
                    <a:pt x="94040" y="52136"/>
                  </a:cubicBezTo>
                  <a:cubicBezTo>
                    <a:pt x="94008" y="52100"/>
                    <a:pt x="93974" y="52066"/>
                    <a:pt x="93940" y="52031"/>
                  </a:cubicBezTo>
                  <a:cubicBezTo>
                    <a:pt x="93877" y="51965"/>
                    <a:pt x="93813" y="51898"/>
                    <a:pt x="93750" y="51834"/>
                  </a:cubicBezTo>
                  <a:cubicBezTo>
                    <a:pt x="93690" y="51774"/>
                    <a:pt x="93629" y="51717"/>
                    <a:pt x="93567" y="51658"/>
                  </a:cubicBezTo>
                  <a:cubicBezTo>
                    <a:pt x="93543" y="51637"/>
                    <a:pt x="93521" y="51613"/>
                    <a:pt x="93497" y="51592"/>
                  </a:cubicBezTo>
                  <a:cubicBezTo>
                    <a:pt x="93482" y="51578"/>
                    <a:pt x="93467" y="51563"/>
                    <a:pt x="93451" y="51549"/>
                  </a:cubicBezTo>
                  <a:cubicBezTo>
                    <a:pt x="93361" y="51465"/>
                    <a:pt x="93269" y="51383"/>
                    <a:pt x="93176" y="51304"/>
                  </a:cubicBezTo>
                  <a:cubicBezTo>
                    <a:pt x="93132" y="51267"/>
                    <a:pt x="93087" y="51232"/>
                    <a:pt x="93043" y="51196"/>
                  </a:cubicBezTo>
                  <a:cubicBezTo>
                    <a:pt x="93025" y="51181"/>
                    <a:pt x="93006" y="51165"/>
                    <a:pt x="92987" y="51150"/>
                  </a:cubicBezTo>
                  <a:cubicBezTo>
                    <a:pt x="92966" y="51132"/>
                    <a:pt x="92945" y="51114"/>
                    <a:pt x="92924" y="51097"/>
                  </a:cubicBezTo>
                  <a:cubicBezTo>
                    <a:pt x="92843" y="51034"/>
                    <a:pt x="92762" y="50971"/>
                    <a:pt x="92681" y="50912"/>
                  </a:cubicBezTo>
                  <a:cubicBezTo>
                    <a:pt x="92622" y="50868"/>
                    <a:pt x="92563" y="50828"/>
                    <a:pt x="92504" y="50785"/>
                  </a:cubicBezTo>
                  <a:cubicBezTo>
                    <a:pt x="92494" y="50778"/>
                    <a:pt x="92483" y="50771"/>
                    <a:pt x="92473" y="50764"/>
                  </a:cubicBezTo>
                  <a:cubicBezTo>
                    <a:pt x="92463" y="50756"/>
                    <a:pt x="92455" y="50750"/>
                    <a:pt x="92445" y="50744"/>
                  </a:cubicBezTo>
                  <a:cubicBezTo>
                    <a:pt x="92371" y="50693"/>
                    <a:pt x="92295" y="50642"/>
                    <a:pt x="92218" y="50594"/>
                  </a:cubicBezTo>
                  <a:cubicBezTo>
                    <a:pt x="92143" y="50545"/>
                    <a:pt x="92068" y="50499"/>
                    <a:pt x="91992" y="50456"/>
                  </a:cubicBezTo>
                  <a:cubicBezTo>
                    <a:pt x="91975" y="50445"/>
                    <a:pt x="91957" y="50435"/>
                    <a:pt x="91941" y="50425"/>
                  </a:cubicBezTo>
                  <a:lnTo>
                    <a:pt x="5864" y="730"/>
                  </a:lnTo>
                  <a:cubicBezTo>
                    <a:pt x="5007" y="235"/>
                    <a:pt x="4196" y="1"/>
                    <a:pt x="3478" y="1"/>
                  </a:cubicBezTo>
                  <a:close/>
                  <a:moveTo>
                    <a:pt x="93244" y="195219"/>
                  </a:moveTo>
                  <a:lnTo>
                    <a:pt x="93240" y="195222"/>
                  </a:lnTo>
                  <a:cubicBezTo>
                    <a:pt x="93241" y="195221"/>
                    <a:pt x="93243" y="195220"/>
                    <a:pt x="93244" y="19521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3" name="Google Shape;2303;p91"/>
            <p:cNvSpPr/>
            <p:nvPr/>
          </p:nvSpPr>
          <p:spPr>
            <a:xfrm>
              <a:off x="3620675" y="268300"/>
              <a:ext cx="2427700" cy="4859350"/>
            </a:xfrm>
            <a:custGeom>
              <a:avLst/>
              <a:gdLst/>
              <a:ahLst/>
              <a:cxnLst/>
              <a:rect l="l" t="t" r="r" b="b"/>
              <a:pathLst>
                <a:path w="97108" h="194374" extrusionOk="0">
                  <a:moveTo>
                    <a:pt x="3333" y="1"/>
                  </a:moveTo>
                  <a:cubicBezTo>
                    <a:pt x="1589" y="1"/>
                    <a:pt x="388" y="1382"/>
                    <a:pt x="381" y="3771"/>
                  </a:cubicBezTo>
                  <a:lnTo>
                    <a:pt x="10" y="134763"/>
                  </a:lnTo>
                  <a:cubicBezTo>
                    <a:pt x="0" y="138138"/>
                    <a:pt x="2377" y="142253"/>
                    <a:pt x="5313" y="143948"/>
                  </a:cubicBezTo>
                  <a:lnTo>
                    <a:pt x="91388" y="193644"/>
                  </a:lnTo>
                  <a:cubicBezTo>
                    <a:pt x="92245" y="194139"/>
                    <a:pt x="93056" y="194373"/>
                    <a:pt x="93775" y="194373"/>
                  </a:cubicBezTo>
                  <a:cubicBezTo>
                    <a:pt x="95518" y="194373"/>
                    <a:pt x="96719" y="192992"/>
                    <a:pt x="96726" y="190602"/>
                  </a:cubicBezTo>
                  <a:lnTo>
                    <a:pt x="97097" y="59610"/>
                  </a:lnTo>
                  <a:cubicBezTo>
                    <a:pt x="97107" y="56236"/>
                    <a:pt x="94731" y="52122"/>
                    <a:pt x="91794" y="50425"/>
                  </a:cubicBezTo>
                  <a:lnTo>
                    <a:pt x="5718" y="730"/>
                  </a:lnTo>
                  <a:cubicBezTo>
                    <a:pt x="4862" y="235"/>
                    <a:pt x="4051" y="1"/>
                    <a:pt x="33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4" name="Google Shape;2304;p91"/>
            <p:cNvSpPr/>
            <p:nvPr/>
          </p:nvSpPr>
          <p:spPr>
            <a:xfrm>
              <a:off x="3814475" y="650000"/>
              <a:ext cx="2092050" cy="4183750"/>
            </a:xfrm>
            <a:custGeom>
              <a:avLst/>
              <a:gdLst/>
              <a:ahLst/>
              <a:cxnLst/>
              <a:rect l="l" t="t" r="r" b="b"/>
              <a:pathLst>
                <a:path w="83682" h="167350" extrusionOk="0">
                  <a:moveTo>
                    <a:pt x="338" y="0"/>
                  </a:moveTo>
                  <a:lnTo>
                    <a:pt x="1" y="119232"/>
                  </a:lnTo>
                  <a:lnTo>
                    <a:pt x="83342" y="167350"/>
                  </a:lnTo>
                  <a:lnTo>
                    <a:pt x="83681" y="48118"/>
                  </a:lnTo>
                  <a:lnTo>
                    <a:pt x="3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5" name="Google Shape;2305;p91"/>
            <p:cNvSpPr/>
            <p:nvPr/>
          </p:nvSpPr>
          <p:spPr>
            <a:xfrm>
              <a:off x="2707675" y="650000"/>
              <a:ext cx="3198850" cy="4826275"/>
            </a:xfrm>
            <a:custGeom>
              <a:avLst/>
              <a:gdLst/>
              <a:ahLst/>
              <a:cxnLst/>
              <a:rect l="l" t="t" r="r" b="b"/>
              <a:pathLst>
                <a:path w="127954" h="193051" extrusionOk="0">
                  <a:moveTo>
                    <a:pt x="44610" y="0"/>
                  </a:moveTo>
                  <a:lnTo>
                    <a:pt x="44418" y="68041"/>
                  </a:lnTo>
                  <a:cubicBezTo>
                    <a:pt x="44328" y="99743"/>
                    <a:pt x="27419" y="129016"/>
                    <a:pt x="1" y="144932"/>
                  </a:cubicBezTo>
                  <a:lnTo>
                    <a:pt x="83342" y="193050"/>
                  </a:lnTo>
                  <a:cubicBezTo>
                    <a:pt x="110760" y="177134"/>
                    <a:pt x="127670" y="147861"/>
                    <a:pt x="127760" y="116159"/>
                  </a:cubicBezTo>
                  <a:lnTo>
                    <a:pt x="127953" y="48118"/>
                  </a:lnTo>
                  <a:lnTo>
                    <a:pt x="446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6" name="Google Shape;2306;p91"/>
            <p:cNvSpPr/>
            <p:nvPr/>
          </p:nvSpPr>
          <p:spPr>
            <a:xfrm>
              <a:off x="4192175" y="767600"/>
              <a:ext cx="1336650" cy="1013200"/>
            </a:xfrm>
            <a:custGeom>
              <a:avLst/>
              <a:gdLst/>
              <a:ahLst/>
              <a:cxnLst/>
              <a:rect l="l" t="t" r="r" b="b"/>
              <a:pathLst>
                <a:path w="53466" h="40528" extrusionOk="0">
                  <a:moveTo>
                    <a:pt x="2016" y="1617"/>
                  </a:moveTo>
                  <a:cubicBezTo>
                    <a:pt x="2197" y="1617"/>
                    <a:pt x="2400" y="1676"/>
                    <a:pt x="2616" y="1800"/>
                  </a:cubicBezTo>
                  <a:lnTo>
                    <a:pt x="50877" y="29664"/>
                  </a:lnTo>
                  <a:cubicBezTo>
                    <a:pt x="51612" y="30088"/>
                    <a:pt x="52208" y="31122"/>
                    <a:pt x="52206" y="31965"/>
                  </a:cubicBezTo>
                  <a:lnTo>
                    <a:pt x="52189" y="37971"/>
                  </a:lnTo>
                  <a:lnTo>
                    <a:pt x="52190" y="37971"/>
                  </a:lnTo>
                  <a:cubicBezTo>
                    <a:pt x="52189" y="38569"/>
                    <a:pt x="51886" y="38915"/>
                    <a:pt x="51449" y="38915"/>
                  </a:cubicBezTo>
                  <a:cubicBezTo>
                    <a:pt x="51269" y="38915"/>
                    <a:pt x="51066" y="38857"/>
                    <a:pt x="50852" y="38733"/>
                  </a:cubicBezTo>
                  <a:lnTo>
                    <a:pt x="2591" y="10869"/>
                  </a:lnTo>
                  <a:cubicBezTo>
                    <a:pt x="1853" y="10443"/>
                    <a:pt x="1256" y="9409"/>
                    <a:pt x="1258" y="8566"/>
                  </a:cubicBezTo>
                  <a:lnTo>
                    <a:pt x="1275" y="2560"/>
                  </a:lnTo>
                  <a:cubicBezTo>
                    <a:pt x="1277" y="1962"/>
                    <a:pt x="1579" y="1617"/>
                    <a:pt x="2016" y="1617"/>
                  </a:cubicBezTo>
                  <a:close/>
                  <a:moveTo>
                    <a:pt x="1459" y="1"/>
                  </a:moveTo>
                  <a:cubicBezTo>
                    <a:pt x="610" y="1"/>
                    <a:pt x="25" y="674"/>
                    <a:pt x="22" y="1836"/>
                  </a:cubicBezTo>
                  <a:lnTo>
                    <a:pt x="5" y="7842"/>
                  </a:lnTo>
                  <a:cubicBezTo>
                    <a:pt x="0" y="9482"/>
                    <a:pt x="1156" y="11484"/>
                    <a:pt x="2587" y="12310"/>
                  </a:cubicBezTo>
                  <a:lnTo>
                    <a:pt x="50849" y="40173"/>
                  </a:lnTo>
                  <a:cubicBezTo>
                    <a:pt x="51265" y="40414"/>
                    <a:pt x="51659" y="40528"/>
                    <a:pt x="52008" y="40528"/>
                  </a:cubicBezTo>
                  <a:cubicBezTo>
                    <a:pt x="52856" y="40528"/>
                    <a:pt x="53440" y="39856"/>
                    <a:pt x="53443" y="38695"/>
                  </a:cubicBezTo>
                  <a:lnTo>
                    <a:pt x="53460" y="32689"/>
                  </a:lnTo>
                  <a:cubicBezTo>
                    <a:pt x="53466" y="31050"/>
                    <a:pt x="52309" y="29044"/>
                    <a:pt x="50883" y="28220"/>
                  </a:cubicBezTo>
                  <a:lnTo>
                    <a:pt x="2620" y="356"/>
                  </a:lnTo>
                  <a:cubicBezTo>
                    <a:pt x="2203" y="115"/>
                    <a:pt x="1809" y="1"/>
                    <a:pt x="1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7" name="Google Shape;2307;p91"/>
            <p:cNvSpPr/>
            <p:nvPr/>
          </p:nvSpPr>
          <p:spPr>
            <a:xfrm>
              <a:off x="4335150" y="765650"/>
              <a:ext cx="1050675" cy="709000"/>
            </a:xfrm>
            <a:custGeom>
              <a:avLst/>
              <a:gdLst/>
              <a:ahLst/>
              <a:cxnLst/>
              <a:rect l="l" t="t" r="r" b="b"/>
              <a:pathLst>
                <a:path w="42027" h="28360" extrusionOk="0">
                  <a:moveTo>
                    <a:pt x="1611" y="0"/>
                  </a:moveTo>
                  <a:cubicBezTo>
                    <a:pt x="662" y="0"/>
                    <a:pt x="10" y="752"/>
                    <a:pt x="6" y="2053"/>
                  </a:cubicBezTo>
                  <a:cubicBezTo>
                    <a:pt x="0" y="3887"/>
                    <a:pt x="1292" y="6124"/>
                    <a:pt x="2891" y="7048"/>
                  </a:cubicBezTo>
                  <a:lnTo>
                    <a:pt x="39116" y="27962"/>
                  </a:lnTo>
                  <a:cubicBezTo>
                    <a:pt x="39584" y="28232"/>
                    <a:pt x="40026" y="28360"/>
                    <a:pt x="40417" y="28360"/>
                  </a:cubicBezTo>
                  <a:cubicBezTo>
                    <a:pt x="41366" y="28360"/>
                    <a:pt x="42018" y="27609"/>
                    <a:pt x="42021" y="26311"/>
                  </a:cubicBezTo>
                  <a:cubicBezTo>
                    <a:pt x="42027" y="24472"/>
                    <a:pt x="40736" y="22236"/>
                    <a:pt x="39136" y="21312"/>
                  </a:cubicBezTo>
                  <a:lnTo>
                    <a:pt x="2911" y="398"/>
                  </a:lnTo>
                  <a:cubicBezTo>
                    <a:pt x="2443" y="128"/>
                    <a:pt x="2002" y="0"/>
                    <a:pt x="16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8" name="Google Shape;2308;p91"/>
            <p:cNvSpPr/>
            <p:nvPr/>
          </p:nvSpPr>
          <p:spPr>
            <a:xfrm>
              <a:off x="4495100" y="2946150"/>
              <a:ext cx="89450" cy="252050"/>
            </a:xfrm>
            <a:custGeom>
              <a:avLst/>
              <a:gdLst/>
              <a:ahLst/>
              <a:cxnLst/>
              <a:rect l="l" t="t" r="r" b="b"/>
              <a:pathLst>
                <a:path w="3578" h="10082" extrusionOk="0">
                  <a:moveTo>
                    <a:pt x="23" y="0"/>
                  </a:moveTo>
                  <a:lnTo>
                    <a:pt x="3" y="6764"/>
                  </a:lnTo>
                  <a:cubicBezTo>
                    <a:pt x="1" y="7893"/>
                    <a:pt x="793" y="9269"/>
                    <a:pt x="1778" y="9838"/>
                  </a:cubicBezTo>
                  <a:cubicBezTo>
                    <a:pt x="2064" y="10003"/>
                    <a:pt x="2336" y="10082"/>
                    <a:pt x="2576" y="10082"/>
                  </a:cubicBezTo>
                  <a:cubicBezTo>
                    <a:pt x="3159" y="10082"/>
                    <a:pt x="3561" y="9620"/>
                    <a:pt x="3563" y="8820"/>
                  </a:cubicBezTo>
                  <a:lnTo>
                    <a:pt x="3577" y="4102"/>
                  </a:lnTo>
                  <a:lnTo>
                    <a:pt x="1797" y="3073"/>
                  </a:lnTo>
                  <a:cubicBezTo>
                    <a:pt x="812" y="2505"/>
                    <a:pt x="20" y="1130"/>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09" name="Google Shape;2309;p91"/>
            <p:cNvSpPr/>
            <p:nvPr/>
          </p:nvSpPr>
          <p:spPr>
            <a:xfrm>
              <a:off x="4495625" y="2712575"/>
              <a:ext cx="92100" cy="233825"/>
            </a:xfrm>
            <a:custGeom>
              <a:avLst/>
              <a:gdLst/>
              <a:ahLst/>
              <a:cxnLst/>
              <a:rect l="l" t="t" r="r" b="b"/>
              <a:pathLst>
                <a:path w="3684" h="9353" extrusionOk="0">
                  <a:moveTo>
                    <a:pt x="235" y="1"/>
                  </a:moveTo>
                  <a:cubicBezTo>
                    <a:pt x="96" y="767"/>
                    <a:pt x="23" y="1596"/>
                    <a:pt x="20" y="2479"/>
                  </a:cubicBezTo>
                  <a:lnTo>
                    <a:pt x="1" y="9343"/>
                  </a:lnTo>
                  <a:cubicBezTo>
                    <a:pt x="3" y="8543"/>
                    <a:pt x="404" y="8081"/>
                    <a:pt x="987" y="8081"/>
                  </a:cubicBezTo>
                  <a:cubicBezTo>
                    <a:pt x="1227" y="8081"/>
                    <a:pt x="1499" y="8159"/>
                    <a:pt x="1787" y="8326"/>
                  </a:cubicBezTo>
                  <a:lnTo>
                    <a:pt x="3568" y="9353"/>
                  </a:lnTo>
                  <a:lnTo>
                    <a:pt x="3581" y="4534"/>
                  </a:lnTo>
                  <a:cubicBezTo>
                    <a:pt x="3581" y="4049"/>
                    <a:pt x="3615" y="3563"/>
                    <a:pt x="3683" y="3083"/>
                  </a:cubicBezTo>
                  <a:lnTo>
                    <a:pt x="1805" y="1998"/>
                  </a:lnTo>
                  <a:cubicBezTo>
                    <a:pt x="1122" y="1605"/>
                    <a:pt x="531" y="820"/>
                    <a:pt x="2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0" name="Google Shape;2310;p91"/>
            <p:cNvSpPr/>
            <p:nvPr/>
          </p:nvSpPr>
          <p:spPr>
            <a:xfrm>
              <a:off x="5080800" y="3335425"/>
              <a:ext cx="89575" cy="200925"/>
            </a:xfrm>
            <a:custGeom>
              <a:avLst/>
              <a:gdLst/>
              <a:ahLst/>
              <a:cxnLst/>
              <a:rect l="l" t="t" r="r" b="b"/>
              <a:pathLst>
                <a:path w="3583" h="8037" extrusionOk="0">
                  <a:moveTo>
                    <a:pt x="17" y="0"/>
                  </a:moveTo>
                  <a:lnTo>
                    <a:pt x="3" y="4719"/>
                  </a:lnTo>
                  <a:cubicBezTo>
                    <a:pt x="0" y="5848"/>
                    <a:pt x="793" y="7224"/>
                    <a:pt x="1777" y="7792"/>
                  </a:cubicBezTo>
                  <a:cubicBezTo>
                    <a:pt x="2065" y="7958"/>
                    <a:pt x="2336" y="8037"/>
                    <a:pt x="2577" y="8037"/>
                  </a:cubicBezTo>
                  <a:cubicBezTo>
                    <a:pt x="3160" y="8037"/>
                    <a:pt x="3561" y="7574"/>
                    <a:pt x="3563" y="6775"/>
                  </a:cubicBezTo>
                  <a:lnTo>
                    <a:pt x="3582" y="11"/>
                  </a:lnTo>
                  <a:lnTo>
                    <a:pt x="3582" y="11"/>
                  </a:lnTo>
                  <a:cubicBezTo>
                    <a:pt x="3580" y="810"/>
                    <a:pt x="3179" y="1272"/>
                    <a:pt x="2596" y="1272"/>
                  </a:cubicBezTo>
                  <a:cubicBezTo>
                    <a:pt x="2355" y="1272"/>
                    <a:pt x="2084" y="1194"/>
                    <a:pt x="1796" y="1028"/>
                  </a:cubicBezTo>
                  <a:lnTo>
                    <a:pt x="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1" name="Google Shape;2311;p91"/>
            <p:cNvSpPr/>
            <p:nvPr/>
          </p:nvSpPr>
          <p:spPr>
            <a:xfrm>
              <a:off x="5079500" y="3073575"/>
              <a:ext cx="91400" cy="262125"/>
            </a:xfrm>
            <a:custGeom>
              <a:avLst/>
              <a:gdLst/>
              <a:ahLst/>
              <a:cxnLst/>
              <a:rect l="l" t="t" r="r" b="b"/>
              <a:pathLst>
                <a:path w="3656" h="10485" extrusionOk="0">
                  <a:moveTo>
                    <a:pt x="0" y="0"/>
                  </a:moveTo>
                  <a:cubicBezTo>
                    <a:pt x="63" y="520"/>
                    <a:pt x="95" y="1041"/>
                    <a:pt x="94" y="1564"/>
                  </a:cubicBezTo>
                  <a:lnTo>
                    <a:pt x="80" y="6384"/>
                  </a:lnTo>
                  <a:lnTo>
                    <a:pt x="1860" y="7411"/>
                  </a:lnTo>
                  <a:cubicBezTo>
                    <a:pt x="2844" y="7979"/>
                    <a:pt x="3638" y="9354"/>
                    <a:pt x="3634" y="10485"/>
                  </a:cubicBezTo>
                  <a:lnTo>
                    <a:pt x="3654" y="3620"/>
                  </a:lnTo>
                  <a:cubicBezTo>
                    <a:pt x="3656" y="2738"/>
                    <a:pt x="3588" y="1828"/>
                    <a:pt x="3455" y="904"/>
                  </a:cubicBezTo>
                  <a:cubicBezTo>
                    <a:pt x="3281" y="1180"/>
                    <a:pt x="3008" y="1329"/>
                    <a:pt x="2677" y="1329"/>
                  </a:cubicBezTo>
                  <a:cubicBezTo>
                    <a:pt x="2437" y="1329"/>
                    <a:pt x="2166" y="1250"/>
                    <a:pt x="1879" y="1084"/>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2" name="Google Shape;2312;p91"/>
            <p:cNvSpPr/>
            <p:nvPr/>
          </p:nvSpPr>
          <p:spPr>
            <a:xfrm>
              <a:off x="4495575" y="2914575"/>
              <a:ext cx="674875" cy="452675"/>
            </a:xfrm>
            <a:custGeom>
              <a:avLst/>
              <a:gdLst/>
              <a:ahLst/>
              <a:cxnLst/>
              <a:rect l="l" t="t" r="r" b="b"/>
              <a:pathLst>
                <a:path w="26995" h="18107" extrusionOk="0">
                  <a:moveTo>
                    <a:pt x="989" y="1"/>
                  </a:moveTo>
                  <a:cubicBezTo>
                    <a:pt x="406" y="1"/>
                    <a:pt x="6" y="463"/>
                    <a:pt x="4" y="1263"/>
                  </a:cubicBezTo>
                  <a:cubicBezTo>
                    <a:pt x="1" y="2393"/>
                    <a:pt x="794" y="3768"/>
                    <a:pt x="1778" y="4336"/>
                  </a:cubicBezTo>
                  <a:lnTo>
                    <a:pt x="3558" y="5365"/>
                  </a:lnTo>
                  <a:lnTo>
                    <a:pt x="23426" y="16834"/>
                  </a:lnTo>
                  <a:lnTo>
                    <a:pt x="25206" y="17862"/>
                  </a:lnTo>
                  <a:cubicBezTo>
                    <a:pt x="25494" y="18028"/>
                    <a:pt x="25765" y="18106"/>
                    <a:pt x="26006" y="18106"/>
                  </a:cubicBezTo>
                  <a:cubicBezTo>
                    <a:pt x="26589" y="18106"/>
                    <a:pt x="26990" y="17644"/>
                    <a:pt x="26993" y="16845"/>
                  </a:cubicBezTo>
                  <a:cubicBezTo>
                    <a:pt x="26995" y="15714"/>
                    <a:pt x="26202" y="14340"/>
                    <a:pt x="25218" y="13771"/>
                  </a:cubicBezTo>
                  <a:lnTo>
                    <a:pt x="23437" y="12744"/>
                  </a:lnTo>
                  <a:lnTo>
                    <a:pt x="3570" y="1273"/>
                  </a:lnTo>
                  <a:lnTo>
                    <a:pt x="1790" y="246"/>
                  </a:lnTo>
                  <a:cubicBezTo>
                    <a:pt x="1502" y="79"/>
                    <a:pt x="1230" y="1"/>
                    <a:pt x="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3" name="Google Shape;2313;p91"/>
            <p:cNvSpPr/>
            <p:nvPr/>
          </p:nvSpPr>
          <p:spPr>
            <a:xfrm>
              <a:off x="4512025" y="2177925"/>
              <a:ext cx="322650" cy="378725"/>
            </a:xfrm>
            <a:custGeom>
              <a:avLst/>
              <a:gdLst/>
              <a:ahLst/>
              <a:cxnLst/>
              <a:rect l="l" t="t" r="r" b="b"/>
              <a:pathLst>
                <a:path w="12906" h="15149" extrusionOk="0">
                  <a:moveTo>
                    <a:pt x="0" y="1"/>
                  </a:moveTo>
                  <a:lnTo>
                    <a:pt x="0" y="1"/>
                  </a:lnTo>
                  <a:cubicBezTo>
                    <a:pt x="965" y="4134"/>
                    <a:pt x="3145" y="8416"/>
                    <a:pt x="6158" y="11910"/>
                  </a:cubicBezTo>
                  <a:lnTo>
                    <a:pt x="8951" y="15148"/>
                  </a:lnTo>
                  <a:lnTo>
                    <a:pt x="12906" y="15137"/>
                  </a:lnTo>
                  <a:lnTo>
                    <a:pt x="7774" y="9186"/>
                  </a:lnTo>
                  <a:cubicBezTo>
                    <a:pt x="6158" y="7312"/>
                    <a:pt x="4879" y="5118"/>
                    <a:pt x="4054" y="2892"/>
                  </a:cubicBezTo>
                  <a:lnTo>
                    <a:pt x="1212" y="1250"/>
                  </a:lnTo>
                  <a:cubicBezTo>
                    <a:pt x="742" y="980"/>
                    <a:pt x="316" y="524"/>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4" name="Google Shape;2314;p91"/>
            <p:cNvSpPr/>
            <p:nvPr/>
          </p:nvSpPr>
          <p:spPr>
            <a:xfrm>
              <a:off x="4496375" y="2654125"/>
              <a:ext cx="674775" cy="452700"/>
            </a:xfrm>
            <a:custGeom>
              <a:avLst/>
              <a:gdLst/>
              <a:ahLst/>
              <a:cxnLst/>
              <a:rect l="l" t="t" r="r" b="b"/>
              <a:pathLst>
                <a:path w="26991" h="18108" extrusionOk="0">
                  <a:moveTo>
                    <a:pt x="988" y="1"/>
                  </a:moveTo>
                  <a:cubicBezTo>
                    <a:pt x="961" y="1"/>
                    <a:pt x="933" y="2"/>
                    <a:pt x="906" y="4"/>
                  </a:cubicBezTo>
                  <a:cubicBezTo>
                    <a:pt x="368" y="46"/>
                    <a:pt x="3" y="501"/>
                    <a:pt x="1" y="1263"/>
                  </a:cubicBezTo>
                  <a:cubicBezTo>
                    <a:pt x="0" y="1609"/>
                    <a:pt x="74" y="1977"/>
                    <a:pt x="205" y="2339"/>
                  </a:cubicBezTo>
                  <a:cubicBezTo>
                    <a:pt x="501" y="3158"/>
                    <a:pt x="1092" y="3943"/>
                    <a:pt x="1775" y="4336"/>
                  </a:cubicBezTo>
                  <a:lnTo>
                    <a:pt x="3653" y="5421"/>
                  </a:lnTo>
                  <a:lnTo>
                    <a:pt x="23325" y="16778"/>
                  </a:lnTo>
                  <a:lnTo>
                    <a:pt x="25203" y="17863"/>
                  </a:lnTo>
                  <a:cubicBezTo>
                    <a:pt x="25490" y="18029"/>
                    <a:pt x="25761" y="18107"/>
                    <a:pt x="26001" y="18107"/>
                  </a:cubicBezTo>
                  <a:cubicBezTo>
                    <a:pt x="26333" y="18107"/>
                    <a:pt x="26606" y="17958"/>
                    <a:pt x="26781" y="17682"/>
                  </a:cubicBezTo>
                  <a:cubicBezTo>
                    <a:pt x="26912" y="17473"/>
                    <a:pt x="26988" y="17190"/>
                    <a:pt x="26989" y="16845"/>
                  </a:cubicBezTo>
                  <a:cubicBezTo>
                    <a:pt x="26991" y="16082"/>
                    <a:pt x="26631" y="15209"/>
                    <a:pt x="26094" y="14546"/>
                  </a:cubicBezTo>
                  <a:cubicBezTo>
                    <a:pt x="25835" y="14227"/>
                    <a:pt x="25535" y="13957"/>
                    <a:pt x="25215" y="13772"/>
                  </a:cubicBezTo>
                  <a:lnTo>
                    <a:pt x="21957" y="11891"/>
                  </a:lnTo>
                  <a:lnTo>
                    <a:pt x="5044" y="2126"/>
                  </a:lnTo>
                  <a:lnTo>
                    <a:pt x="1787" y="246"/>
                  </a:lnTo>
                  <a:cubicBezTo>
                    <a:pt x="1500" y="80"/>
                    <a:pt x="1229" y="1"/>
                    <a:pt x="9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5" name="Google Shape;2315;p91"/>
            <p:cNvSpPr/>
            <p:nvPr/>
          </p:nvSpPr>
          <p:spPr>
            <a:xfrm>
              <a:off x="4834350" y="2670625"/>
              <a:ext cx="314375" cy="347175"/>
            </a:xfrm>
            <a:custGeom>
              <a:avLst/>
              <a:gdLst/>
              <a:ahLst/>
              <a:cxnLst/>
              <a:rect l="l" t="t" r="r" b="b"/>
              <a:pathLst>
                <a:path w="12575" h="13887" extrusionOk="0">
                  <a:moveTo>
                    <a:pt x="3955" y="1"/>
                  </a:moveTo>
                  <a:lnTo>
                    <a:pt x="0" y="12"/>
                  </a:lnTo>
                  <a:lnTo>
                    <a:pt x="5131" y="5963"/>
                  </a:lnTo>
                  <a:cubicBezTo>
                    <a:pt x="6499" y="7548"/>
                    <a:pt x="7625" y="9363"/>
                    <a:pt x="8438" y="11231"/>
                  </a:cubicBezTo>
                  <a:lnTo>
                    <a:pt x="11696" y="13112"/>
                  </a:lnTo>
                  <a:cubicBezTo>
                    <a:pt x="12016" y="13296"/>
                    <a:pt x="12316" y="13567"/>
                    <a:pt x="12575" y="13886"/>
                  </a:cubicBezTo>
                  <a:cubicBezTo>
                    <a:pt x="11489" y="10154"/>
                    <a:pt x="9455" y="6377"/>
                    <a:pt x="6747" y="3238"/>
                  </a:cubicBezTo>
                  <a:lnTo>
                    <a:pt x="39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6" name="Google Shape;2316;p91"/>
            <p:cNvSpPr/>
            <p:nvPr/>
          </p:nvSpPr>
          <p:spPr>
            <a:xfrm>
              <a:off x="4498700" y="1684375"/>
              <a:ext cx="89550" cy="187850"/>
            </a:xfrm>
            <a:custGeom>
              <a:avLst/>
              <a:gdLst/>
              <a:ahLst/>
              <a:cxnLst/>
              <a:rect l="l" t="t" r="r" b="b"/>
              <a:pathLst>
                <a:path w="3582" h="7514" extrusionOk="0">
                  <a:moveTo>
                    <a:pt x="1005" y="1"/>
                  </a:moveTo>
                  <a:cubicBezTo>
                    <a:pt x="421" y="1"/>
                    <a:pt x="21" y="463"/>
                    <a:pt x="18" y="1263"/>
                  </a:cubicBezTo>
                  <a:lnTo>
                    <a:pt x="0" y="7504"/>
                  </a:lnTo>
                  <a:cubicBezTo>
                    <a:pt x="3" y="6704"/>
                    <a:pt x="404" y="6241"/>
                    <a:pt x="987" y="6241"/>
                  </a:cubicBezTo>
                  <a:cubicBezTo>
                    <a:pt x="1228" y="6241"/>
                    <a:pt x="1499" y="6320"/>
                    <a:pt x="1787" y="6485"/>
                  </a:cubicBezTo>
                  <a:lnTo>
                    <a:pt x="3567" y="7514"/>
                  </a:lnTo>
                  <a:lnTo>
                    <a:pt x="3578" y="3318"/>
                  </a:lnTo>
                  <a:cubicBezTo>
                    <a:pt x="3582" y="2189"/>
                    <a:pt x="2789" y="813"/>
                    <a:pt x="1805" y="245"/>
                  </a:cubicBezTo>
                  <a:cubicBezTo>
                    <a:pt x="1517" y="79"/>
                    <a:pt x="1245" y="1"/>
                    <a:pt x="10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7" name="Google Shape;2317;p91"/>
            <p:cNvSpPr/>
            <p:nvPr/>
          </p:nvSpPr>
          <p:spPr>
            <a:xfrm>
              <a:off x="4519025" y="2506325"/>
              <a:ext cx="639400" cy="200975"/>
            </a:xfrm>
            <a:custGeom>
              <a:avLst/>
              <a:gdLst/>
              <a:ahLst/>
              <a:cxnLst/>
              <a:rect l="l" t="t" r="r" b="b"/>
              <a:pathLst>
                <a:path w="25576" h="8039" extrusionOk="0">
                  <a:moveTo>
                    <a:pt x="21518" y="0"/>
                  </a:moveTo>
                  <a:cubicBezTo>
                    <a:pt x="20684" y="1269"/>
                    <a:pt x="19397" y="1981"/>
                    <a:pt x="17774" y="1985"/>
                  </a:cubicBezTo>
                  <a:lnTo>
                    <a:pt x="12626" y="2001"/>
                  </a:lnTo>
                  <a:lnTo>
                    <a:pt x="8671" y="2012"/>
                  </a:lnTo>
                  <a:lnTo>
                    <a:pt x="5869" y="2020"/>
                  </a:lnTo>
                  <a:cubicBezTo>
                    <a:pt x="3153" y="2028"/>
                    <a:pt x="1103" y="3447"/>
                    <a:pt x="0" y="5916"/>
                  </a:cubicBezTo>
                  <a:cubicBezTo>
                    <a:pt x="26" y="5914"/>
                    <a:pt x="52" y="5913"/>
                    <a:pt x="79" y="5913"/>
                  </a:cubicBezTo>
                  <a:cubicBezTo>
                    <a:pt x="320" y="5913"/>
                    <a:pt x="593" y="5992"/>
                    <a:pt x="881" y="6158"/>
                  </a:cubicBezTo>
                  <a:lnTo>
                    <a:pt x="4138" y="8038"/>
                  </a:lnTo>
                  <a:cubicBezTo>
                    <a:pt x="4959" y="7113"/>
                    <a:pt x="6092" y="6603"/>
                    <a:pt x="7464" y="6598"/>
                  </a:cubicBezTo>
                  <a:lnTo>
                    <a:pt x="12613" y="6584"/>
                  </a:lnTo>
                  <a:lnTo>
                    <a:pt x="16568" y="6571"/>
                  </a:lnTo>
                  <a:lnTo>
                    <a:pt x="19370" y="6564"/>
                  </a:lnTo>
                  <a:cubicBezTo>
                    <a:pt x="22392" y="6556"/>
                    <a:pt x="24590" y="4799"/>
                    <a:pt x="25576" y="1792"/>
                  </a:cubicBezTo>
                  <a:lnTo>
                    <a:pt x="25576" y="1792"/>
                  </a:lnTo>
                  <a:cubicBezTo>
                    <a:pt x="25452" y="1854"/>
                    <a:pt x="25311" y="1886"/>
                    <a:pt x="25158" y="1886"/>
                  </a:cubicBezTo>
                  <a:cubicBezTo>
                    <a:pt x="24918" y="1886"/>
                    <a:pt x="24647" y="1807"/>
                    <a:pt x="24360" y="1641"/>
                  </a:cubicBezTo>
                  <a:lnTo>
                    <a:pt x="2151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8" name="Google Shape;2318;p91"/>
            <p:cNvSpPr/>
            <p:nvPr/>
          </p:nvSpPr>
          <p:spPr>
            <a:xfrm>
              <a:off x="4497900" y="2100850"/>
              <a:ext cx="674800" cy="452625"/>
            </a:xfrm>
            <a:custGeom>
              <a:avLst/>
              <a:gdLst/>
              <a:ahLst/>
              <a:cxnLst/>
              <a:rect l="l" t="t" r="r" b="b"/>
              <a:pathLst>
                <a:path w="26992" h="18105" extrusionOk="0">
                  <a:moveTo>
                    <a:pt x="990" y="0"/>
                  </a:moveTo>
                  <a:cubicBezTo>
                    <a:pt x="600" y="0"/>
                    <a:pt x="291" y="206"/>
                    <a:pt x="129" y="582"/>
                  </a:cubicBezTo>
                  <a:cubicBezTo>
                    <a:pt x="48" y="769"/>
                    <a:pt x="3" y="997"/>
                    <a:pt x="3" y="1261"/>
                  </a:cubicBezTo>
                  <a:cubicBezTo>
                    <a:pt x="1" y="1852"/>
                    <a:pt x="218" y="2509"/>
                    <a:pt x="565" y="3084"/>
                  </a:cubicBezTo>
                  <a:cubicBezTo>
                    <a:pt x="881" y="3608"/>
                    <a:pt x="1307" y="4063"/>
                    <a:pt x="1777" y="4335"/>
                  </a:cubicBezTo>
                  <a:lnTo>
                    <a:pt x="4619" y="5975"/>
                  </a:lnTo>
                  <a:lnTo>
                    <a:pt x="22363" y="16219"/>
                  </a:lnTo>
                  <a:lnTo>
                    <a:pt x="25205" y="17860"/>
                  </a:lnTo>
                  <a:cubicBezTo>
                    <a:pt x="25492" y="18026"/>
                    <a:pt x="25763" y="18104"/>
                    <a:pt x="26004" y="18104"/>
                  </a:cubicBezTo>
                  <a:cubicBezTo>
                    <a:pt x="26157" y="18104"/>
                    <a:pt x="26297" y="18073"/>
                    <a:pt x="26421" y="18012"/>
                  </a:cubicBezTo>
                  <a:cubicBezTo>
                    <a:pt x="26769" y="17839"/>
                    <a:pt x="26990" y="17432"/>
                    <a:pt x="26991" y="16842"/>
                  </a:cubicBezTo>
                  <a:cubicBezTo>
                    <a:pt x="26992" y="16578"/>
                    <a:pt x="26948" y="16299"/>
                    <a:pt x="26869" y="16020"/>
                  </a:cubicBezTo>
                  <a:cubicBezTo>
                    <a:pt x="26611" y="15112"/>
                    <a:pt x="25970" y="14205"/>
                    <a:pt x="25217" y="13769"/>
                  </a:cubicBezTo>
                  <a:lnTo>
                    <a:pt x="23415" y="12729"/>
                  </a:lnTo>
                  <a:lnTo>
                    <a:pt x="3591" y="1285"/>
                  </a:lnTo>
                  <a:lnTo>
                    <a:pt x="1789" y="244"/>
                  </a:lnTo>
                  <a:cubicBezTo>
                    <a:pt x="1502" y="79"/>
                    <a:pt x="1230" y="0"/>
                    <a:pt x="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19" name="Google Shape;2319;p91"/>
            <p:cNvSpPr/>
            <p:nvPr/>
          </p:nvSpPr>
          <p:spPr>
            <a:xfrm>
              <a:off x="5083225" y="2261225"/>
              <a:ext cx="90175" cy="240150"/>
            </a:xfrm>
            <a:custGeom>
              <a:avLst/>
              <a:gdLst/>
              <a:ahLst/>
              <a:cxnLst/>
              <a:rect l="l" t="t" r="r" b="b"/>
              <a:pathLst>
                <a:path w="3607" h="9606" extrusionOk="0">
                  <a:moveTo>
                    <a:pt x="41" y="0"/>
                  </a:moveTo>
                  <a:lnTo>
                    <a:pt x="26" y="5605"/>
                  </a:lnTo>
                  <a:cubicBezTo>
                    <a:pt x="25" y="5848"/>
                    <a:pt x="17" y="6084"/>
                    <a:pt x="1" y="6314"/>
                  </a:cubicBezTo>
                  <a:lnTo>
                    <a:pt x="1804" y="7354"/>
                  </a:lnTo>
                  <a:cubicBezTo>
                    <a:pt x="2557" y="7789"/>
                    <a:pt x="3198" y="8697"/>
                    <a:pt x="3456" y="9605"/>
                  </a:cubicBezTo>
                  <a:cubicBezTo>
                    <a:pt x="3542" y="8960"/>
                    <a:pt x="3586" y="8310"/>
                    <a:pt x="3586" y="7660"/>
                  </a:cubicBezTo>
                  <a:lnTo>
                    <a:pt x="3607" y="10"/>
                  </a:lnTo>
                  <a:lnTo>
                    <a:pt x="3607" y="10"/>
                  </a:lnTo>
                  <a:cubicBezTo>
                    <a:pt x="3604" y="811"/>
                    <a:pt x="3204" y="1273"/>
                    <a:pt x="2621" y="1273"/>
                  </a:cubicBezTo>
                  <a:cubicBezTo>
                    <a:pt x="2380" y="1273"/>
                    <a:pt x="2109" y="1194"/>
                    <a:pt x="1821" y="1028"/>
                  </a:cubicBezTo>
                  <a:lnTo>
                    <a:pt x="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0" name="Google Shape;2320;p91"/>
            <p:cNvSpPr/>
            <p:nvPr/>
          </p:nvSpPr>
          <p:spPr>
            <a:xfrm>
              <a:off x="4498625" y="1840400"/>
              <a:ext cx="674875" cy="452650"/>
            </a:xfrm>
            <a:custGeom>
              <a:avLst/>
              <a:gdLst/>
              <a:ahLst/>
              <a:cxnLst/>
              <a:rect l="l" t="t" r="r" b="b"/>
              <a:pathLst>
                <a:path w="26995" h="18106" extrusionOk="0">
                  <a:moveTo>
                    <a:pt x="989" y="1"/>
                  </a:moveTo>
                  <a:cubicBezTo>
                    <a:pt x="406" y="1"/>
                    <a:pt x="6" y="462"/>
                    <a:pt x="3" y="1263"/>
                  </a:cubicBezTo>
                  <a:cubicBezTo>
                    <a:pt x="0" y="2394"/>
                    <a:pt x="794" y="3767"/>
                    <a:pt x="1778" y="4336"/>
                  </a:cubicBezTo>
                  <a:lnTo>
                    <a:pt x="3558" y="5363"/>
                  </a:lnTo>
                  <a:lnTo>
                    <a:pt x="23425" y="16833"/>
                  </a:lnTo>
                  <a:lnTo>
                    <a:pt x="25205" y="17861"/>
                  </a:lnTo>
                  <a:cubicBezTo>
                    <a:pt x="25493" y="18027"/>
                    <a:pt x="25765" y="18106"/>
                    <a:pt x="26006" y="18106"/>
                  </a:cubicBezTo>
                  <a:cubicBezTo>
                    <a:pt x="26589" y="18106"/>
                    <a:pt x="26988" y="17644"/>
                    <a:pt x="26991" y="16843"/>
                  </a:cubicBezTo>
                  <a:cubicBezTo>
                    <a:pt x="26994" y="15714"/>
                    <a:pt x="26202" y="14338"/>
                    <a:pt x="25217" y="13770"/>
                  </a:cubicBezTo>
                  <a:lnTo>
                    <a:pt x="23438" y="12743"/>
                  </a:lnTo>
                  <a:lnTo>
                    <a:pt x="3570" y="1273"/>
                  </a:lnTo>
                  <a:lnTo>
                    <a:pt x="1790" y="246"/>
                  </a:lnTo>
                  <a:cubicBezTo>
                    <a:pt x="1502" y="79"/>
                    <a:pt x="1230" y="1"/>
                    <a:pt x="9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1" name="Google Shape;2321;p91"/>
            <p:cNvSpPr/>
            <p:nvPr/>
          </p:nvSpPr>
          <p:spPr>
            <a:xfrm>
              <a:off x="5084525" y="2022550"/>
              <a:ext cx="89425" cy="238950"/>
            </a:xfrm>
            <a:custGeom>
              <a:avLst/>
              <a:gdLst/>
              <a:ahLst/>
              <a:cxnLst/>
              <a:rect l="l" t="t" r="r" b="b"/>
              <a:pathLst>
                <a:path w="3577" h="9558" extrusionOk="0">
                  <a:moveTo>
                    <a:pt x="1001" y="1"/>
                  </a:moveTo>
                  <a:cubicBezTo>
                    <a:pt x="418" y="1"/>
                    <a:pt x="15" y="462"/>
                    <a:pt x="13" y="1262"/>
                  </a:cubicBezTo>
                  <a:lnTo>
                    <a:pt x="1" y="5456"/>
                  </a:lnTo>
                  <a:lnTo>
                    <a:pt x="1781" y="6484"/>
                  </a:lnTo>
                  <a:cubicBezTo>
                    <a:pt x="2766" y="7052"/>
                    <a:pt x="3558" y="8428"/>
                    <a:pt x="3555" y="9557"/>
                  </a:cubicBezTo>
                  <a:lnTo>
                    <a:pt x="3573" y="3318"/>
                  </a:lnTo>
                  <a:cubicBezTo>
                    <a:pt x="3576" y="2188"/>
                    <a:pt x="2783" y="812"/>
                    <a:pt x="1798" y="245"/>
                  </a:cubicBezTo>
                  <a:cubicBezTo>
                    <a:pt x="1512" y="79"/>
                    <a:pt x="1241" y="1"/>
                    <a:pt x="10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2" name="Google Shape;2322;p91"/>
            <p:cNvSpPr/>
            <p:nvPr/>
          </p:nvSpPr>
          <p:spPr>
            <a:xfrm>
              <a:off x="4498125" y="1871950"/>
              <a:ext cx="89575" cy="261050"/>
            </a:xfrm>
            <a:custGeom>
              <a:avLst/>
              <a:gdLst/>
              <a:ahLst/>
              <a:cxnLst/>
              <a:rect l="l" t="t" r="r" b="b"/>
              <a:pathLst>
                <a:path w="3583" h="10442" extrusionOk="0">
                  <a:moveTo>
                    <a:pt x="23" y="1"/>
                  </a:moveTo>
                  <a:cubicBezTo>
                    <a:pt x="23" y="1"/>
                    <a:pt x="23" y="1"/>
                    <a:pt x="23" y="2"/>
                  </a:cubicBezTo>
                  <a:lnTo>
                    <a:pt x="23" y="2"/>
                  </a:lnTo>
                  <a:lnTo>
                    <a:pt x="23" y="1"/>
                  </a:lnTo>
                  <a:close/>
                  <a:moveTo>
                    <a:pt x="23" y="2"/>
                  </a:moveTo>
                  <a:lnTo>
                    <a:pt x="2" y="7651"/>
                  </a:lnTo>
                  <a:cubicBezTo>
                    <a:pt x="1" y="8348"/>
                    <a:pt x="40" y="9045"/>
                    <a:pt x="120" y="9738"/>
                  </a:cubicBezTo>
                  <a:cubicBezTo>
                    <a:pt x="282" y="9362"/>
                    <a:pt x="590" y="9156"/>
                    <a:pt x="980" y="9156"/>
                  </a:cubicBezTo>
                  <a:cubicBezTo>
                    <a:pt x="1221" y="9156"/>
                    <a:pt x="1493" y="9234"/>
                    <a:pt x="1780" y="9400"/>
                  </a:cubicBezTo>
                  <a:lnTo>
                    <a:pt x="3582" y="10441"/>
                  </a:lnTo>
                  <a:cubicBezTo>
                    <a:pt x="3568" y="10194"/>
                    <a:pt x="3561" y="9949"/>
                    <a:pt x="3562" y="9706"/>
                  </a:cubicBezTo>
                  <a:lnTo>
                    <a:pt x="3578" y="4101"/>
                  </a:lnTo>
                  <a:lnTo>
                    <a:pt x="1797" y="3074"/>
                  </a:lnTo>
                  <a:cubicBezTo>
                    <a:pt x="814" y="2505"/>
                    <a:pt x="21" y="1132"/>
                    <a:pt x="23"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3" name="Google Shape;2323;p91"/>
            <p:cNvSpPr/>
            <p:nvPr/>
          </p:nvSpPr>
          <p:spPr>
            <a:xfrm>
              <a:off x="4598325" y="3761825"/>
              <a:ext cx="108125" cy="139925"/>
            </a:xfrm>
            <a:custGeom>
              <a:avLst/>
              <a:gdLst/>
              <a:ahLst/>
              <a:cxnLst/>
              <a:rect l="l" t="t" r="r" b="b"/>
              <a:pathLst>
                <a:path w="4325" h="5597" extrusionOk="0">
                  <a:moveTo>
                    <a:pt x="9" y="1"/>
                  </a:moveTo>
                  <a:lnTo>
                    <a:pt x="0" y="3105"/>
                  </a:lnTo>
                  <a:lnTo>
                    <a:pt x="4315" y="5596"/>
                  </a:lnTo>
                  <a:lnTo>
                    <a:pt x="4324" y="2493"/>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4" name="Google Shape;2324;p91"/>
            <p:cNvSpPr/>
            <p:nvPr/>
          </p:nvSpPr>
          <p:spPr>
            <a:xfrm>
              <a:off x="4508750" y="3539325"/>
              <a:ext cx="288250" cy="243750"/>
            </a:xfrm>
            <a:custGeom>
              <a:avLst/>
              <a:gdLst/>
              <a:ahLst/>
              <a:cxnLst/>
              <a:rect l="l" t="t" r="r" b="b"/>
              <a:pathLst>
                <a:path w="11530" h="9750" extrusionOk="0">
                  <a:moveTo>
                    <a:pt x="9" y="1"/>
                  </a:moveTo>
                  <a:lnTo>
                    <a:pt x="1" y="3098"/>
                  </a:lnTo>
                  <a:lnTo>
                    <a:pt x="11521" y="9749"/>
                  </a:lnTo>
                  <a:lnTo>
                    <a:pt x="11529" y="6653"/>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5" name="Google Shape;2325;p91"/>
            <p:cNvSpPr/>
            <p:nvPr/>
          </p:nvSpPr>
          <p:spPr>
            <a:xfrm>
              <a:off x="4762425" y="3856575"/>
              <a:ext cx="342350" cy="275150"/>
            </a:xfrm>
            <a:custGeom>
              <a:avLst/>
              <a:gdLst/>
              <a:ahLst/>
              <a:cxnLst/>
              <a:rect l="l" t="t" r="r" b="b"/>
              <a:pathLst>
                <a:path w="13694" h="11006" extrusionOk="0">
                  <a:moveTo>
                    <a:pt x="10" y="0"/>
                  </a:moveTo>
                  <a:lnTo>
                    <a:pt x="1" y="3105"/>
                  </a:lnTo>
                  <a:lnTo>
                    <a:pt x="13685" y="11006"/>
                  </a:lnTo>
                  <a:lnTo>
                    <a:pt x="13694" y="7901"/>
                  </a:lnTo>
                  <a:lnTo>
                    <a:pt x="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6" name="Google Shape;2326;p91"/>
            <p:cNvSpPr/>
            <p:nvPr/>
          </p:nvSpPr>
          <p:spPr>
            <a:xfrm>
              <a:off x="4852975" y="3738050"/>
              <a:ext cx="252300" cy="223000"/>
            </a:xfrm>
            <a:custGeom>
              <a:avLst/>
              <a:gdLst/>
              <a:ahLst/>
              <a:cxnLst/>
              <a:rect l="l" t="t" r="r" b="b"/>
              <a:pathLst>
                <a:path w="10092" h="8920" extrusionOk="0">
                  <a:moveTo>
                    <a:pt x="9" y="1"/>
                  </a:moveTo>
                  <a:lnTo>
                    <a:pt x="0" y="3099"/>
                  </a:lnTo>
                  <a:lnTo>
                    <a:pt x="10082" y="8919"/>
                  </a:lnTo>
                  <a:lnTo>
                    <a:pt x="10091" y="5822"/>
                  </a:lnTo>
                  <a:lnTo>
                    <a:pt x="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TextBox 1"/>
          <p:cNvSpPr txBox="1"/>
          <p:nvPr/>
        </p:nvSpPr>
        <p:spPr>
          <a:xfrm>
            <a:off x="5285850" y="116200"/>
            <a:ext cx="3449955" cy="830997"/>
          </a:xfrm>
          <a:prstGeom prst="rect">
            <a:avLst/>
          </a:prstGeom>
          <a:noFill/>
        </p:spPr>
        <p:txBody>
          <a:bodyPr wrap="square">
            <a:spAutoFit/>
          </a:bodyPr>
          <a:lstStyle/>
          <a:p>
            <a:r>
              <a:rPr lang="en-US" sz="2400" b="1" dirty="0">
                <a:solidFill>
                  <a:schemeClr val="accent2">
                    <a:lumMod val="75000"/>
                  </a:schemeClr>
                </a:solidFill>
                <a:effectLst>
                  <a:outerShdw blurRad="38100" dist="38100" dir="2700000" algn="tl">
                    <a:srgbClr val="000000">
                      <a:alpha val="43137"/>
                    </a:srgbClr>
                  </a:outerShdw>
                </a:effectLst>
                <a:latin typeface="Merriweather Black" panose="00000A00000000000000" pitchFamily="2" charset="0"/>
              </a:rPr>
              <a:t>Conclusions </a:t>
            </a:r>
          </a:p>
          <a:p>
            <a:r>
              <a:rPr lang="en-US" sz="2400" b="1" dirty="0">
                <a:solidFill>
                  <a:schemeClr val="accent2">
                    <a:lumMod val="75000"/>
                  </a:schemeClr>
                </a:solidFill>
                <a:effectLst>
                  <a:outerShdw blurRad="38100" dist="38100" dir="2700000" algn="tl">
                    <a:srgbClr val="000000">
                      <a:alpha val="43137"/>
                    </a:srgbClr>
                  </a:outerShdw>
                </a:effectLst>
                <a:latin typeface="Merriweather Black" panose="00000A00000000000000" pitchFamily="2" charset="0"/>
              </a:rPr>
              <a:t>and Future Work </a:t>
            </a:r>
          </a:p>
        </p:txBody>
      </p:sp>
      <p:sp>
        <p:nvSpPr>
          <p:cNvPr id="6" name="Subtitle 5"/>
          <p:cNvSpPr>
            <a:spLocks noGrp="1"/>
          </p:cNvSpPr>
          <p:nvPr>
            <p:ph type="subTitle" idx="1"/>
          </p:nvPr>
        </p:nvSpPr>
        <p:spPr>
          <a:xfrm>
            <a:off x="4868871" y="1097773"/>
            <a:ext cx="4098490" cy="3711684"/>
          </a:xfrm>
        </p:spPr>
        <p:txBody>
          <a:bodyPr>
            <a:normAutofit/>
          </a:bodyPr>
          <a:lstStyle/>
          <a:p>
            <a:r>
              <a:rPr lang="en-US" sz="1800" dirty="0">
                <a:latin typeface="Times New Roman" panose="02020603050405020304" pitchFamily="18" charset="0"/>
                <a:cs typeface="Times New Roman" panose="02020603050405020304" pitchFamily="18" charset="0"/>
              </a:rPr>
              <a:t>      The breast cancer detection system using deep learning models has shown significant achievements in terms of:</a:t>
            </a:r>
          </a:p>
          <a:p>
            <a:endParaRPr lang="en-US" sz="1800" dirty="0">
              <a:latin typeface="Times New Roman" panose="02020603050405020304" pitchFamily="18" charset="0"/>
              <a:cs typeface="Times New Roman" panose="02020603050405020304" pitchFamily="18" charset="0"/>
            </a:endParaRPr>
          </a:p>
          <a:p>
            <a:pPr marL="882650" lvl="1"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High accuracy.</a:t>
            </a:r>
          </a:p>
          <a:p>
            <a:pPr marL="882650" lvl="1" indent="-28575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882650" lvl="1"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Early detection.</a:t>
            </a:r>
          </a:p>
          <a:p>
            <a:pPr marL="882650" lvl="1" indent="-28575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882650" lvl="1" indent="-285750">
              <a:buFont typeface="Arial" panose="020B0604020202020204" pitchFamily="34" charset="0"/>
              <a:buChar char="•"/>
            </a:pPr>
            <a:r>
              <a:rPr lang="en-US" sz="1800" b="1" dirty="0">
                <a:latin typeface="Times New Roman" panose="02020603050405020304" pitchFamily="18" charset="0"/>
                <a:cs typeface="Times New Roman" panose="02020603050405020304" pitchFamily="18" charset="0"/>
              </a:rPr>
              <a:t>High Efficiency.</a:t>
            </a:r>
          </a:p>
          <a:p>
            <a:pPr marL="882650" lvl="1" indent="-285750">
              <a:buFont typeface="Arial" panose="020B0604020202020204" pitchFamily="34" charset="0"/>
              <a:buChar char="•"/>
            </a:pPr>
            <a:endParaRPr lang="en-US" sz="1800" b="1" dirty="0">
              <a:latin typeface="Times New Roman" panose="02020603050405020304" pitchFamily="18" charset="0"/>
              <a:cs typeface="Times New Roman" panose="02020603050405020304" pitchFamily="18" charset="0"/>
            </a:endParaRPr>
          </a:p>
          <a:p>
            <a:pPr marL="882650" lvl="1" indent="-285750">
              <a:buFont typeface="Arial" panose="020B0604020202020204" pitchFamily="34" charset="0"/>
              <a:buChar char="•"/>
            </a:pPr>
            <a:r>
              <a:rPr lang="en-US" sz="1800" b="1" i="0" u="none" strike="noStrike" baseline="0" dirty="0">
                <a:latin typeface="TimesNewRomanPS-BoldMT"/>
              </a:rPr>
              <a:t>Support for Radiologists.</a:t>
            </a:r>
            <a:endParaRPr lang="en-US" sz="1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3" name="Title 2">
            <a:extLst>
              <a:ext uri="{FF2B5EF4-FFF2-40B4-BE49-F238E27FC236}">
                <a16:creationId xmlns:a16="http://schemas.microsoft.com/office/drawing/2014/main" id="{1EE5066E-5D09-039C-5334-CAB357949A39}"/>
              </a:ext>
            </a:extLst>
          </p:cNvPr>
          <p:cNvSpPr txBox="1">
            <a:spLocks/>
          </p:cNvSpPr>
          <p:nvPr/>
        </p:nvSpPr>
        <p:spPr>
          <a:xfrm>
            <a:off x="1481572" y="445438"/>
            <a:ext cx="4789838"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Merriweather Black"/>
              <a:buNone/>
              <a:defRPr sz="2500" b="0" i="0" u="none" strike="noStrike" cap="none">
                <a:solidFill>
                  <a:schemeClr val="accent1"/>
                </a:solidFill>
                <a:latin typeface="Merriweather Black"/>
                <a:ea typeface="Merriweather Black"/>
                <a:cs typeface="Merriweather Black"/>
                <a:sym typeface="Merriweather Black"/>
              </a:defRPr>
            </a:lvl1pPr>
            <a:lvl2pPr marR="0" lvl="1"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2pPr>
            <a:lvl3pPr marR="0" lvl="2"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3pPr>
            <a:lvl4pPr marR="0" lvl="3"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4pPr>
            <a:lvl5pPr marR="0" lvl="4"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5pPr>
            <a:lvl6pPr marR="0" lvl="5"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6pPr>
            <a:lvl7pPr marR="0" lvl="6"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7pPr>
            <a:lvl8pPr marR="0" lvl="7"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8pPr>
            <a:lvl9pPr marR="0" lvl="8" algn="l" rtl="0">
              <a:lnSpc>
                <a:spcPct val="100000"/>
              </a:lnSpc>
              <a:spcBef>
                <a:spcPts val="0"/>
              </a:spcBef>
              <a:spcAft>
                <a:spcPts val="0"/>
              </a:spcAft>
              <a:buClr>
                <a:schemeClr val="accent1"/>
              </a:buClr>
              <a:buSzPts val="2800"/>
              <a:buFont typeface="Merriweather Black"/>
              <a:buNone/>
              <a:defRPr sz="2800" b="0" i="0" u="none" strike="noStrike" cap="none">
                <a:solidFill>
                  <a:schemeClr val="accent1"/>
                </a:solidFill>
                <a:latin typeface="Merriweather Black"/>
                <a:ea typeface="Merriweather Black"/>
                <a:cs typeface="Merriweather Black"/>
                <a:sym typeface="Merriweather Black"/>
              </a:defRPr>
            </a:lvl9pPr>
          </a:lstStyle>
          <a:p>
            <a:r>
              <a:rPr lang="en-US" sz="4000" dirty="0">
                <a:effectLst>
                  <a:outerShdw blurRad="38100" dist="38100" dir="2700000" algn="tl">
                    <a:srgbClr val="000000">
                      <a:alpha val="43137"/>
                    </a:srgbClr>
                  </a:outerShdw>
                </a:effectLst>
              </a:rPr>
              <a:t>Future work</a:t>
            </a:r>
          </a:p>
        </p:txBody>
      </p:sp>
      <p:grpSp>
        <p:nvGrpSpPr>
          <p:cNvPr id="875" name="Google Shape;875;p62"/>
          <p:cNvGrpSpPr/>
          <p:nvPr/>
        </p:nvGrpSpPr>
        <p:grpSpPr>
          <a:xfrm>
            <a:off x="440981" y="414544"/>
            <a:ext cx="1038246" cy="3019466"/>
            <a:chOff x="6533019" y="1371987"/>
            <a:chExt cx="459380" cy="1335988"/>
          </a:xfrm>
        </p:grpSpPr>
        <p:sp>
          <p:nvSpPr>
            <p:cNvPr id="876" name="Google Shape;876;p62"/>
            <p:cNvSpPr/>
            <p:nvPr/>
          </p:nvSpPr>
          <p:spPr>
            <a:xfrm>
              <a:off x="6643756" y="2534498"/>
              <a:ext cx="348643" cy="173477"/>
            </a:xfrm>
            <a:custGeom>
              <a:avLst/>
              <a:gdLst/>
              <a:ahLst/>
              <a:cxnLst/>
              <a:rect l="l" t="t" r="r" b="b"/>
              <a:pathLst>
                <a:path w="53228" h="26485" extrusionOk="0">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7" name="Google Shape;877;p62"/>
            <p:cNvSpPr/>
            <p:nvPr/>
          </p:nvSpPr>
          <p:spPr>
            <a:xfrm>
              <a:off x="6533019" y="1371987"/>
              <a:ext cx="375935" cy="1286487"/>
            </a:xfrm>
            <a:custGeom>
              <a:avLst/>
              <a:gdLst/>
              <a:ahLst/>
              <a:cxnLst/>
              <a:rect l="l" t="t" r="r" b="b"/>
              <a:pathLst>
                <a:path w="43511" h="148899" extrusionOk="0">
                  <a:moveTo>
                    <a:pt x="21756" y="0"/>
                  </a:moveTo>
                  <a:cubicBezTo>
                    <a:pt x="14734" y="0"/>
                    <a:pt x="15971" y="8502"/>
                    <a:pt x="14616" y="13642"/>
                  </a:cubicBezTo>
                  <a:cubicBezTo>
                    <a:pt x="14118" y="15530"/>
                    <a:pt x="12907" y="18643"/>
                    <a:pt x="11921" y="20919"/>
                  </a:cubicBezTo>
                  <a:cubicBezTo>
                    <a:pt x="8666" y="28418"/>
                    <a:pt x="10112" y="37132"/>
                    <a:pt x="15565" y="43221"/>
                  </a:cubicBezTo>
                  <a:cubicBezTo>
                    <a:pt x="16250" y="43985"/>
                    <a:pt x="16629" y="44975"/>
                    <a:pt x="16629" y="46002"/>
                  </a:cubicBezTo>
                  <a:cubicBezTo>
                    <a:pt x="16629" y="47827"/>
                    <a:pt x="15446" y="49466"/>
                    <a:pt x="13694" y="49977"/>
                  </a:cubicBezTo>
                  <a:cubicBezTo>
                    <a:pt x="12035" y="50458"/>
                    <a:pt x="10479" y="51100"/>
                    <a:pt x="9094" y="51900"/>
                  </a:cubicBezTo>
                  <a:cubicBezTo>
                    <a:pt x="5597" y="53919"/>
                    <a:pt x="3849" y="56565"/>
                    <a:pt x="3849" y="59210"/>
                  </a:cubicBezTo>
                  <a:lnTo>
                    <a:pt x="1" y="136181"/>
                  </a:lnTo>
                  <a:cubicBezTo>
                    <a:pt x="1" y="140636"/>
                    <a:pt x="4081" y="145090"/>
                    <a:pt x="12238" y="147517"/>
                  </a:cubicBezTo>
                  <a:cubicBezTo>
                    <a:pt x="15335" y="148438"/>
                    <a:pt x="18546" y="148898"/>
                    <a:pt x="21756" y="148898"/>
                  </a:cubicBezTo>
                  <a:cubicBezTo>
                    <a:pt x="24967" y="148898"/>
                    <a:pt x="28177" y="148438"/>
                    <a:pt x="31274" y="147517"/>
                  </a:cubicBezTo>
                  <a:cubicBezTo>
                    <a:pt x="39431" y="145090"/>
                    <a:pt x="43510" y="140636"/>
                    <a:pt x="43510" y="136180"/>
                  </a:cubicBezTo>
                  <a:lnTo>
                    <a:pt x="39663" y="59209"/>
                  </a:lnTo>
                  <a:cubicBezTo>
                    <a:pt x="39663" y="56563"/>
                    <a:pt x="37914" y="53918"/>
                    <a:pt x="34419" y="51900"/>
                  </a:cubicBezTo>
                  <a:cubicBezTo>
                    <a:pt x="33033" y="51100"/>
                    <a:pt x="31477" y="50458"/>
                    <a:pt x="29820" y="49975"/>
                  </a:cubicBezTo>
                  <a:cubicBezTo>
                    <a:pt x="28067" y="49466"/>
                    <a:pt x="26885" y="47827"/>
                    <a:pt x="26885" y="46002"/>
                  </a:cubicBezTo>
                  <a:lnTo>
                    <a:pt x="26885" y="45961"/>
                  </a:lnTo>
                  <a:cubicBezTo>
                    <a:pt x="26884" y="44959"/>
                    <a:pt x="27245" y="43990"/>
                    <a:pt x="27901" y="43232"/>
                  </a:cubicBezTo>
                  <a:lnTo>
                    <a:pt x="28124" y="42976"/>
                  </a:lnTo>
                  <a:cubicBezTo>
                    <a:pt x="33312" y="36985"/>
                    <a:pt x="34739" y="28557"/>
                    <a:pt x="31668" y="21251"/>
                  </a:cubicBezTo>
                  <a:cubicBezTo>
                    <a:pt x="30663" y="18856"/>
                    <a:pt x="29403" y="15637"/>
                    <a:pt x="28924" y="13624"/>
                  </a:cubicBezTo>
                  <a:cubicBezTo>
                    <a:pt x="27727" y="8603"/>
                    <a:pt x="28778" y="0"/>
                    <a:pt x="217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8" name="Google Shape;878;p62"/>
            <p:cNvSpPr/>
            <p:nvPr/>
          </p:nvSpPr>
          <p:spPr>
            <a:xfrm>
              <a:off x="6565765" y="1987025"/>
              <a:ext cx="310461" cy="648916"/>
            </a:xfrm>
            <a:custGeom>
              <a:avLst/>
              <a:gdLst/>
              <a:ahLst/>
              <a:cxnLst/>
              <a:rect l="l" t="t" r="r" b="b"/>
              <a:pathLst>
                <a:path w="35933" h="75106" extrusionOk="0">
                  <a:moveTo>
                    <a:pt x="17967" y="0"/>
                  </a:moveTo>
                  <a:cubicBezTo>
                    <a:pt x="14089" y="0"/>
                    <a:pt x="10212" y="854"/>
                    <a:pt x="7254" y="2563"/>
                  </a:cubicBezTo>
                  <a:cubicBezTo>
                    <a:pt x="4289" y="4274"/>
                    <a:pt x="2811" y="6518"/>
                    <a:pt x="2817" y="8761"/>
                  </a:cubicBezTo>
                  <a:lnTo>
                    <a:pt x="2816" y="8761"/>
                  </a:lnTo>
                  <a:lnTo>
                    <a:pt x="0" y="65073"/>
                  </a:lnTo>
                  <a:cubicBezTo>
                    <a:pt x="10" y="65560"/>
                    <a:pt x="131" y="66047"/>
                    <a:pt x="335" y="66530"/>
                  </a:cubicBezTo>
                  <a:cubicBezTo>
                    <a:pt x="941" y="68561"/>
                    <a:pt x="2589" y="70509"/>
                    <a:pt x="5305" y="72077"/>
                  </a:cubicBezTo>
                  <a:cubicBezTo>
                    <a:pt x="8802" y="74096"/>
                    <a:pt x="13384" y="75105"/>
                    <a:pt x="17966" y="75105"/>
                  </a:cubicBezTo>
                  <a:cubicBezTo>
                    <a:pt x="22549" y="75105"/>
                    <a:pt x="27131" y="74096"/>
                    <a:pt x="30627" y="72077"/>
                  </a:cubicBezTo>
                  <a:cubicBezTo>
                    <a:pt x="33343" y="70509"/>
                    <a:pt x="34990" y="68562"/>
                    <a:pt x="35596" y="66532"/>
                  </a:cubicBezTo>
                  <a:cubicBezTo>
                    <a:pt x="35802" y="66048"/>
                    <a:pt x="35922" y="65560"/>
                    <a:pt x="35932" y="65073"/>
                  </a:cubicBezTo>
                  <a:lnTo>
                    <a:pt x="33117" y="8740"/>
                  </a:lnTo>
                  <a:cubicBezTo>
                    <a:pt x="33114" y="6504"/>
                    <a:pt x="31635" y="4268"/>
                    <a:pt x="28680" y="2563"/>
                  </a:cubicBezTo>
                  <a:cubicBezTo>
                    <a:pt x="25722" y="854"/>
                    <a:pt x="21844" y="0"/>
                    <a:pt x="179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6551172" y="2457292"/>
              <a:ext cx="339630" cy="178641"/>
            </a:xfrm>
            <a:custGeom>
              <a:avLst/>
              <a:gdLst/>
              <a:ahLst/>
              <a:cxnLst/>
              <a:rect l="l" t="t" r="r" b="b"/>
              <a:pathLst>
                <a:path w="39309" h="20676" extrusionOk="0">
                  <a:moveTo>
                    <a:pt x="19655" y="0"/>
                  </a:moveTo>
                  <a:cubicBezTo>
                    <a:pt x="15073" y="0"/>
                    <a:pt x="10491" y="1009"/>
                    <a:pt x="6994" y="3028"/>
                  </a:cubicBezTo>
                  <a:cubicBezTo>
                    <a:pt x="2" y="7065"/>
                    <a:pt x="0" y="13610"/>
                    <a:pt x="6994" y="17648"/>
                  </a:cubicBezTo>
                  <a:cubicBezTo>
                    <a:pt x="10491" y="19666"/>
                    <a:pt x="15073" y="20675"/>
                    <a:pt x="19655" y="20675"/>
                  </a:cubicBezTo>
                  <a:cubicBezTo>
                    <a:pt x="24238" y="20675"/>
                    <a:pt x="28820" y="19666"/>
                    <a:pt x="32316" y="17648"/>
                  </a:cubicBezTo>
                  <a:cubicBezTo>
                    <a:pt x="39309" y="13610"/>
                    <a:pt x="39309" y="7065"/>
                    <a:pt x="32316" y="3028"/>
                  </a:cubicBezTo>
                  <a:cubicBezTo>
                    <a:pt x="28820" y="1009"/>
                    <a:pt x="24238" y="0"/>
                    <a:pt x="19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2"/>
            <p:cNvSpPr/>
            <p:nvPr/>
          </p:nvSpPr>
          <p:spPr>
            <a:xfrm>
              <a:off x="6565765" y="1995242"/>
              <a:ext cx="264626" cy="640699"/>
            </a:xfrm>
            <a:custGeom>
              <a:avLst/>
              <a:gdLst/>
              <a:ahLst/>
              <a:cxnLst/>
              <a:rect l="l" t="t" r="r" b="b"/>
              <a:pathLst>
                <a:path w="30628" h="74155" extrusionOk="0">
                  <a:moveTo>
                    <a:pt x="11102" y="1"/>
                  </a:moveTo>
                  <a:cubicBezTo>
                    <a:pt x="9716" y="409"/>
                    <a:pt x="8413" y="942"/>
                    <a:pt x="7254" y="1611"/>
                  </a:cubicBezTo>
                  <a:cubicBezTo>
                    <a:pt x="4289" y="3322"/>
                    <a:pt x="2811" y="5567"/>
                    <a:pt x="2817" y="7810"/>
                  </a:cubicBezTo>
                  <a:lnTo>
                    <a:pt x="2816" y="7810"/>
                  </a:lnTo>
                  <a:lnTo>
                    <a:pt x="0" y="64122"/>
                  </a:lnTo>
                  <a:cubicBezTo>
                    <a:pt x="10" y="64609"/>
                    <a:pt x="131" y="65096"/>
                    <a:pt x="335" y="65579"/>
                  </a:cubicBezTo>
                  <a:cubicBezTo>
                    <a:pt x="941" y="67610"/>
                    <a:pt x="2589" y="69558"/>
                    <a:pt x="5305" y="71126"/>
                  </a:cubicBezTo>
                  <a:cubicBezTo>
                    <a:pt x="8802" y="73145"/>
                    <a:pt x="13384" y="74154"/>
                    <a:pt x="17966" y="74154"/>
                  </a:cubicBezTo>
                  <a:cubicBezTo>
                    <a:pt x="22549" y="74154"/>
                    <a:pt x="27131" y="73145"/>
                    <a:pt x="30627" y="71126"/>
                  </a:cubicBezTo>
                  <a:lnTo>
                    <a:pt x="30627" y="71126"/>
                  </a:lnTo>
                  <a:cubicBezTo>
                    <a:pt x="27921" y="71844"/>
                    <a:pt x="25281" y="72181"/>
                    <a:pt x="22848" y="72181"/>
                  </a:cubicBezTo>
                  <a:cubicBezTo>
                    <a:pt x="15574" y="72181"/>
                    <a:pt x="10161" y="69163"/>
                    <a:pt x="10408" y="64264"/>
                  </a:cubicBezTo>
                  <a:cubicBezTo>
                    <a:pt x="10737" y="57724"/>
                    <a:pt x="10797" y="30361"/>
                    <a:pt x="11743" y="11172"/>
                  </a:cubicBezTo>
                  <a:lnTo>
                    <a:pt x="111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62"/>
            <p:cNvSpPr/>
            <p:nvPr/>
          </p:nvSpPr>
          <p:spPr>
            <a:xfrm>
              <a:off x="6577299" y="1987016"/>
              <a:ext cx="287384" cy="151165"/>
            </a:xfrm>
            <a:custGeom>
              <a:avLst/>
              <a:gdLst/>
              <a:ahLst/>
              <a:cxnLst/>
              <a:rect l="l" t="t" r="r" b="b"/>
              <a:pathLst>
                <a:path w="33262" h="17496" extrusionOk="0">
                  <a:moveTo>
                    <a:pt x="16631" y="1"/>
                  </a:moveTo>
                  <a:cubicBezTo>
                    <a:pt x="12754" y="1"/>
                    <a:pt x="8876" y="855"/>
                    <a:pt x="5918" y="2563"/>
                  </a:cubicBezTo>
                  <a:cubicBezTo>
                    <a:pt x="0" y="5979"/>
                    <a:pt x="0" y="11518"/>
                    <a:pt x="5918" y="14933"/>
                  </a:cubicBezTo>
                  <a:cubicBezTo>
                    <a:pt x="8876" y="16641"/>
                    <a:pt x="12754" y="17496"/>
                    <a:pt x="16631" y="17496"/>
                  </a:cubicBezTo>
                  <a:cubicBezTo>
                    <a:pt x="20509" y="17496"/>
                    <a:pt x="24386" y="16641"/>
                    <a:pt x="27345" y="14933"/>
                  </a:cubicBezTo>
                  <a:cubicBezTo>
                    <a:pt x="33261" y="11518"/>
                    <a:pt x="33261" y="5979"/>
                    <a:pt x="27345" y="2563"/>
                  </a:cubicBezTo>
                  <a:cubicBezTo>
                    <a:pt x="24386" y="855"/>
                    <a:pt x="20509" y="1"/>
                    <a:pt x="166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6720991" y="2105203"/>
              <a:ext cx="176887" cy="323931"/>
            </a:xfrm>
            <a:custGeom>
              <a:avLst/>
              <a:gdLst/>
              <a:ahLst/>
              <a:cxnLst/>
              <a:rect l="l" t="t" r="r" b="b"/>
              <a:pathLst>
                <a:path w="20473" h="37492" extrusionOk="0">
                  <a:moveTo>
                    <a:pt x="19190" y="1"/>
                  </a:moveTo>
                  <a:cubicBezTo>
                    <a:pt x="19191" y="2843"/>
                    <a:pt x="17318" y="5685"/>
                    <a:pt x="13570" y="7853"/>
                  </a:cubicBezTo>
                  <a:cubicBezTo>
                    <a:pt x="9821" y="10021"/>
                    <a:pt x="4912" y="11105"/>
                    <a:pt x="2" y="11105"/>
                  </a:cubicBezTo>
                  <a:lnTo>
                    <a:pt x="1" y="37491"/>
                  </a:lnTo>
                  <a:cubicBezTo>
                    <a:pt x="5239" y="37491"/>
                    <a:pt x="10478" y="36336"/>
                    <a:pt x="14476" y="34026"/>
                  </a:cubicBezTo>
                  <a:cubicBezTo>
                    <a:pt x="18475" y="31716"/>
                    <a:pt x="20472" y="28688"/>
                    <a:pt x="20472" y="25660"/>
                  </a:cubicBezTo>
                  <a:lnTo>
                    <a:pt x="1919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C207131D-8123-AF04-5423-D2FB6C375A51}"/>
                  </a:ext>
                </a:extLst>
              </p:cNvPr>
              <p:cNvGraphicFramePr>
                <a:graphicFrameLocks noChangeAspect="1"/>
              </p:cNvGraphicFramePr>
              <p:nvPr/>
            </p:nvGraphicFramePr>
            <p:xfrm>
              <a:off x="1512615" y="1577714"/>
              <a:ext cx="2286000" cy="1285875"/>
            </p:xfrm>
            <a:graphic>
              <a:graphicData uri="http://schemas.microsoft.com/office/powerpoint/2016/slidezoom">
                <pslz:sldZm>
                  <pslz:sldZmObj sldId="347" cId="0">
                    <pslz:zmPr id="{BABFEE64-6967-44E6-BEE7-26D14F963803}" returnToParent="0" transitionDur="2000" showBg="0">
                      <p166:blipFill xmlns:p166="http://schemas.microsoft.com/office/powerpoint/2016/6/main">
                        <a:blip r:embed="rId3"/>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4" name="Slide Zoom 3">
                <a:hlinkClick r:id="rId4" action="ppaction://hlinksldjump"/>
                <a:extLst>
                  <a:ext uri="{FF2B5EF4-FFF2-40B4-BE49-F238E27FC236}">
                    <a16:creationId xmlns:a16="http://schemas.microsoft.com/office/drawing/2014/main" id="{C207131D-8123-AF04-5423-D2FB6C375A51}"/>
                  </a:ext>
                </a:extLst>
              </p:cNvPr>
              <p:cNvPicPr>
                <a:picLocks noGrp="1" noRot="1" noChangeAspect="1" noMove="1" noResize="1" noEditPoints="1" noAdjustHandles="1" noChangeArrowheads="1" noChangeShapeType="1"/>
              </p:cNvPicPr>
              <p:nvPr/>
            </p:nvPicPr>
            <p:blipFill>
              <a:blip r:embed="rId5"/>
              <a:stretch>
                <a:fillRect/>
              </a:stretch>
            </p:blipFill>
            <p:spPr>
              <a:xfrm>
                <a:off x="1512615" y="1577714"/>
                <a:ext cx="2286000" cy="12858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0EE5BB9-5A50-DCDF-BEA8-5AE9C5ADC4B2}"/>
                  </a:ext>
                </a:extLst>
              </p:cNvPr>
              <p:cNvGraphicFramePr>
                <a:graphicFrameLocks noChangeAspect="1"/>
              </p:cNvGraphicFramePr>
              <p:nvPr/>
            </p:nvGraphicFramePr>
            <p:xfrm>
              <a:off x="4020597" y="1577713"/>
              <a:ext cx="2286000" cy="1285875"/>
            </p:xfrm>
            <a:graphic>
              <a:graphicData uri="http://schemas.microsoft.com/office/powerpoint/2016/slidezoom">
                <pslz:sldZm>
                  <pslz:sldZmObj sldId="273" cId="0">
                    <pslz:zmPr id="{47E427FD-CFA7-472B-957A-E98E46F318B4}" returnToParent="0" transitionDur="1000">
                      <p166:blipFill xmlns:p166="http://schemas.microsoft.com/office/powerpoint/2016/6/main">
                        <a:blip r:embed="rId6"/>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6" name="Slide Zoom 5">
                <a:hlinkClick r:id="rId7" action="ppaction://hlinksldjump"/>
                <a:extLst>
                  <a:ext uri="{FF2B5EF4-FFF2-40B4-BE49-F238E27FC236}">
                    <a16:creationId xmlns:a16="http://schemas.microsoft.com/office/drawing/2014/main" id="{30EE5BB9-5A50-DCDF-BEA8-5AE9C5ADC4B2}"/>
                  </a:ext>
                </a:extLst>
              </p:cNvPr>
              <p:cNvPicPr>
                <a:picLocks noGrp="1" noRot="1" noChangeAspect="1" noMove="1" noResize="1" noEditPoints="1" noAdjustHandles="1" noChangeArrowheads="1" noChangeShapeType="1"/>
              </p:cNvPicPr>
              <p:nvPr/>
            </p:nvPicPr>
            <p:blipFill>
              <a:blip r:embed="rId8"/>
              <a:stretch>
                <a:fillRect/>
              </a:stretch>
            </p:blipFill>
            <p:spPr>
              <a:xfrm>
                <a:off x="4020597" y="1577713"/>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921862A5-CC3F-FF67-9A96-5CD50CE2036D}"/>
                  </a:ext>
                </a:extLst>
              </p:cNvPr>
              <p:cNvGraphicFramePr>
                <a:graphicFrameLocks noChangeAspect="1"/>
              </p:cNvGraphicFramePr>
              <p:nvPr/>
            </p:nvGraphicFramePr>
            <p:xfrm>
              <a:off x="6528579" y="1577712"/>
              <a:ext cx="2286000" cy="1285875"/>
            </p:xfrm>
            <a:graphic>
              <a:graphicData uri="http://schemas.microsoft.com/office/powerpoint/2016/slidezoom">
                <pslz:sldZm>
                  <pslz:sldZmObj sldId="281" cId="0">
                    <pslz:zmPr id="{F9D3C78D-9F59-426B-A50C-629B6D83504A}" returnToParent="0" transitionDur="1000" showBg="0">
                      <p166:blipFill xmlns:p166="http://schemas.microsoft.com/office/powerpoint/2016/6/main">
                        <a:blip r:embed="rId9"/>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8" name="Slide Zoom 7">
                <a:hlinkClick r:id="rId10" action="ppaction://hlinksldjump"/>
                <a:extLst>
                  <a:ext uri="{FF2B5EF4-FFF2-40B4-BE49-F238E27FC236}">
                    <a16:creationId xmlns:a16="http://schemas.microsoft.com/office/drawing/2014/main" id="{921862A5-CC3F-FF67-9A96-5CD50CE2036D}"/>
                  </a:ext>
                </a:extLst>
              </p:cNvPr>
              <p:cNvPicPr>
                <a:picLocks noGrp="1" noRot="1" noChangeAspect="1" noMove="1" noResize="1" noEditPoints="1" noAdjustHandles="1" noChangeArrowheads="1" noChangeShapeType="1"/>
              </p:cNvPicPr>
              <p:nvPr/>
            </p:nvPicPr>
            <p:blipFill>
              <a:blip r:embed="rId11"/>
              <a:stretch>
                <a:fillRect/>
              </a:stretch>
            </p:blipFill>
            <p:spPr>
              <a:xfrm>
                <a:off x="6528579" y="1577712"/>
                <a:ext cx="2286000" cy="12858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CCAD451-DE31-4AA1-8114-1D4A8B4C81C4}"/>
                  </a:ext>
                </a:extLst>
              </p:cNvPr>
              <p:cNvGraphicFramePr>
                <a:graphicFrameLocks noChangeAspect="1"/>
              </p:cNvGraphicFramePr>
              <p:nvPr>
                <p:extLst>
                  <p:ext uri="{D42A27DB-BD31-4B8C-83A1-F6EECF244321}">
                    <p14:modId xmlns:p14="http://schemas.microsoft.com/office/powerpoint/2010/main" val="170029423"/>
                  </p:ext>
                </p:extLst>
              </p:nvPr>
            </p:nvGraphicFramePr>
            <p:xfrm>
              <a:off x="1590491" y="2966186"/>
              <a:ext cx="2286000" cy="1285875"/>
            </p:xfrm>
            <a:graphic>
              <a:graphicData uri="http://schemas.microsoft.com/office/powerpoint/2016/slidezoom">
                <pslz:sldZm>
                  <pslz:sldZmObj sldId="348" cId="0">
                    <pslz:zmPr id="{65B049FB-2D10-4023-A040-2AB6FCD6B050}" returnToParent="0" transitionDur="1000" showBg="0">
                      <p166:blipFill xmlns:p166="http://schemas.microsoft.com/office/powerpoint/2016/6/main">
                        <a:blip r:embed="rId12"/>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5" name="Slide Zoom 4">
                <a:hlinkClick r:id="rId13" action="ppaction://hlinksldjump"/>
                <a:extLst>
                  <a:ext uri="{FF2B5EF4-FFF2-40B4-BE49-F238E27FC236}">
                    <a16:creationId xmlns:a16="http://schemas.microsoft.com/office/drawing/2014/main" id="{1CCAD451-DE31-4AA1-8114-1D4A8B4C81C4}"/>
                  </a:ext>
                </a:extLst>
              </p:cNvPr>
              <p:cNvPicPr>
                <a:picLocks noGrp="1" noRot="1" noChangeAspect="1" noMove="1" noResize="1" noEditPoints="1" noAdjustHandles="1" noChangeArrowheads="1" noChangeShapeType="1"/>
              </p:cNvPicPr>
              <p:nvPr/>
            </p:nvPicPr>
            <p:blipFill>
              <a:blip r:embed="rId14"/>
              <a:stretch>
                <a:fillRect/>
              </a:stretch>
            </p:blipFill>
            <p:spPr>
              <a:xfrm>
                <a:off x="1590491" y="2966186"/>
                <a:ext cx="2286000" cy="12858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354C9133-02CE-4B8E-BBB6-121A57D623B9}"/>
                  </a:ext>
                </a:extLst>
              </p:cNvPr>
              <p:cNvGraphicFramePr>
                <a:graphicFrameLocks noChangeAspect="1"/>
              </p:cNvGraphicFramePr>
              <p:nvPr>
                <p:extLst>
                  <p:ext uri="{D42A27DB-BD31-4B8C-83A1-F6EECF244321}">
                    <p14:modId xmlns:p14="http://schemas.microsoft.com/office/powerpoint/2010/main" val="3031570127"/>
                  </p:ext>
                </p:extLst>
              </p:nvPr>
            </p:nvGraphicFramePr>
            <p:xfrm>
              <a:off x="4020597" y="3041935"/>
              <a:ext cx="2286000" cy="1285875"/>
            </p:xfrm>
            <a:graphic>
              <a:graphicData uri="http://schemas.microsoft.com/office/powerpoint/2016/slidezoom">
                <pslz:sldZm>
                  <pslz:sldZmObj sldId="349" cId="0">
                    <pslz:zmPr id="{2636C025-51CB-46DF-BB4D-CA0D084D4728}" returnToParent="0" transitionDur="1000">
                      <p166:blipFill xmlns:p166="http://schemas.microsoft.com/office/powerpoint/2016/6/main">
                        <a:blip r:embed="rId15"/>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xmlns="">
          <p:pic>
            <p:nvPicPr>
              <p:cNvPr id="9" name="Slide Zoom 8">
                <a:hlinkClick r:id="rId16" action="ppaction://hlinksldjump"/>
                <a:extLst>
                  <a:ext uri="{FF2B5EF4-FFF2-40B4-BE49-F238E27FC236}">
                    <a16:creationId xmlns:a16="http://schemas.microsoft.com/office/drawing/2014/main" id="{354C9133-02CE-4B8E-BBB6-121A57D623B9}"/>
                  </a:ext>
                </a:extLst>
              </p:cNvPr>
              <p:cNvPicPr>
                <a:picLocks noGrp="1" noRot="1" noChangeAspect="1" noMove="1" noResize="1" noEditPoints="1" noAdjustHandles="1" noChangeArrowheads="1" noChangeShapeType="1"/>
              </p:cNvPicPr>
              <p:nvPr/>
            </p:nvPicPr>
            <p:blipFill>
              <a:blip r:embed="rId17"/>
              <a:stretch>
                <a:fillRect/>
              </a:stretch>
            </p:blipFill>
            <p:spPr>
              <a:xfrm>
                <a:off x="4020597" y="3041935"/>
                <a:ext cx="2286000" cy="128587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EF6D8CB5-15A7-4834-9397-B0327C98EA54}"/>
                  </a:ext>
                </a:extLst>
              </p:cNvPr>
              <p:cNvGraphicFramePr>
                <a:graphicFrameLocks noChangeAspect="1"/>
              </p:cNvGraphicFramePr>
              <p:nvPr>
                <p:extLst>
                  <p:ext uri="{D42A27DB-BD31-4B8C-83A1-F6EECF244321}">
                    <p14:modId xmlns:p14="http://schemas.microsoft.com/office/powerpoint/2010/main" val="1536457508"/>
                  </p:ext>
                </p:extLst>
              </p:nvPr>
            </p:nvGraphicFramePr>
            <p:xfrm>
              <a:off x="6528579" y="3041935"/>
              <a:ext cx="2286000" cy="1285875"/>
            </p:xfrm>
            <a:graphic>
              <a:graphicData uri="http://schemas.microsoft.com/office/powerpoint/2016/slidezoom">
                <pslz:sldZm>
                  <pslz:sldZmObj sldId="350" cId="0">
                    <pslz:zmPr id="{F2D3B0FD-1C5A-4333-8034-D39E23C7B303}" returnToParent="0" transitionDur="1000" showBg="0">
                      <p166:blipFill xmlns:p166="http://schemas.microsoft.com/office/powerpoint/2016/6/main">
                        <a:blip r:embed="rId18"/>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11" name="Slide Zoom 10">
                <a:hlinkClick r:id="rId19" action="ppaction://hlinksldjump"/>
                <a:extLst>
                  <a:ext uri="{FF2B5EF4-FFF2-40B4-BE49-F238E27FC236}">
                    <a16:creationId xmlns:a16="http://schemas.microsoft.com/office/drawing/2014/main" id="{EF6D8CB5-15A7-4834-9397-B0327C98EA54}"/>
                  </a:ext>
                </a:extLst>
              </p:cNvPr>
              <p:cNvPicPr>
                <a:picLocks noGrp="1" noRot="1" noChangeAspect="1" noMove="1" noResize="1" noEditPoints="1" noAdjustHandles="1" noChangeArrowheads="1" noChangeShapeType="1"/>
              </p:cNvPicPr>
              <p:nvPr/>
            </p:nvPicPr>
            <p:blipFill>
              <a:blip r:embed="rId20"/>
              <a:stretch>
                <a:fillRect/>
              </a:stretch>
            </p:blipFill>
            <p:spPr>
              <a:xfrm>
                <a:off x="6528579" y="3041935"/>
                <a:ext cx="2286000" cy="1285875"/>
              </a:xfrm>
              <a:prstGeom prst="rect">
                <a:avLst/>
              </a:prstGeom>
            </p:spPr>
          </p:pic>
        </mc:Fallback>
      </mc:AlternateContent>
    </p:spTree>
    <p:extLst>
      <p:ext uri="{BB962C8B-B14F-4D97-AF65-F5344CB8AC3E}">
        <p14:creationId xmlns:p14="http://schemas.microsoft.com/office/powerpoint/2010/main" val="13776390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Click="0">
        <p15:prstTrans prst="crush"/>
      </p:transition>
    </mc:Choice>
    <mc:Fallback>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3"/>
          <p:cNvSpPr txBox="1">
            <a:spLocks noGrp="1"/>
          </p:cNvSpPr>
          <p:nvPr>
            <p:ph type="subTitle" idx="1"/>
          </p:nvPr>
        </p:nvSpPr>
        <p:spPr>
          <a:xfrm>
            <a:off x="1839252" y="3037111"/>
            <a:ext cx="5500724" cy="936000"/>
          </a:xfrm>
          <a:prstGeom prst="rect">
            <a:avLst/>
          </a:prstGeom>
        </p:spPr>
        <p:txBody>
          <a:bodyPr spcFirstLastPara="1" wrap="square" lIns="91425" tIns="91425" rIns="91425" bIns="91425" anchor="t" anchorCtr="0">
            <a:normAutofit/>
          </a:bodyPr>
          <a:lstStyle/>
          <a:p>
            <a:pPr marL="0" lvl="0" indent="0">
              <a:buClr>
                <a:schemeClr val="dk1"/>
              </a:buClr>
              <a:buSzPts val="1100"/>
            </a:pPr>
            <a:r>
              <a:rPr lang="en-US" sz="1800" dirty="0">
                <a:latin typeface="Times New Roman" panose="02020603050405020304" pitchFamily="18" charset="0"/>
                <a:cs typeface="Times New Roman" panose="02020603050405020304" pitchFamily="18" charset="0"/>
              </a:rPr>
              <a:t>Increasing the dataset size to improve deep learning model performance and generalization.</a:t>
            </a:r>
            <a:endParaRPr sz="1800" dirty="0">
              <a:latin typeface="Times New Roman" panose="02020603050405020304" pitchFamily="18" charset="0"/>
              <a:cs typeface="Times New Roman" panose="02020603050405020304" pitchFamily="18" charset="0"/>
            </a:endParaRPr>
          </a:p>
        </p:txBody>
      </p:sp>
      <p:sp>
        <p:nvSpPr>
          <p:cNvPr id="888" name="Google Shape;888;p63"/>
          <p:cNvSpPr txBox="1">
            <a:spLocks noGrp="1"/>
          </p:cNvSpPr>
          <p:nvPr>
            <p:ph type="title"/>
          </p:nvPr>
        </p:nvSpPr>
        <p:spPr>
          <a:xfrm>
            <a:off x="1629410" y="1834133"/>
            <a:ext cx="2357700" cy="567900"/>
          </a:xfrm>
          <a:prstGeom prst="rect">
            <a:avLst/>
          </a:prstGeom>
        </p:spPr>
        <p:txBody>
          <a:bodyPr spcFirstLastPara="1" wrap="square" lIns="91425" tIns="91425" rIns="91425" bIns="91425" anchor="t" anchorCtr="0">
            <a:noAutofit/>
          </a:bodyPr>
          <a:lstStyle/>
          <a:p>
            <a:pPr lvl="0">
              <a:buClr>
                <a:schemeClr val="dk1"/>
              </a:buClr>
              <a:buSzPts val="1100"/>
            </a:pPr>
            <a:r>
              <a:rPr lang="en-US" dirty="0"/>
              <a:t>Expanding the dataset</a:t>
            </a:r>
            <a:endParaRPr dirty="0"/>
          </a:p>
        </p:txBody>
      </p:sp>
      <p:sp>
        <p:nvSpPr>
          <p:cNvPr id="889" name="Google Shape;889;p63"/>
          <p:cNvSpPr txBox="1">
            <a:spLocks noGrp="1"/>
          </p:cNvSpPr>
          <p:nvPr>
            <p:ph type="title" idx="2"/>
          </p:nvPr>
        </p:nvSpPr>
        <p:spPr>
          <a:xfrm>
            <a:off x="5412218" y="1017696"/>
            <a:ext cx="1211100" cy="46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01</a:t>
            </a:r>
            <a:endParaRPr dirty="0"/>
          </a:p>
        </p:txBody>
      </p:sp>
      <p:grpSp>
        <p:nvGrpSpPr>
          <p:cNvPr id="890" name="Google Shape;890;p63"/>
          <p:cNvGrpSpPr/>
          <p:nvPr/>
        </p:nvGrpSpPr>
        <p:grpSpPr>
          <a:xfrm>
            <a:off x="6936663" y="491169"/>
            <a:ext cx="921462" cy="2123179"/>
            <a:chOff x="5822873" y="647049"/>
            <a:chExt cx="2095397" cy="4828091"/>
          </a:xfrm>
        </p:grpSpPr>
        <p:sp>
          <p:nvSpPr>
            <p:cNvPr id="891" name="Google Shape;891;p63"/>
            <p:cNvSpPr/>
            <p:nvPr/>
          </p:nvSpPr>
          <p:spPr>
            <a:xfrm>
              <a:off x="7170559" y="696422"/>
              <a:ext cx="747711" cy="1036855"/>
            </a:xfrm>
            <a:custGeom>
              <a:avLst/>
              <a:gdLst/>
              <a:ahLst/>
              <a:cxnLst/>
              <a:rect l="l" t="t" r="r" b="b"/>
              <a:pathLst>
                <a:path w="9162" h="12705" extrusionOk="0">
                  <a:moveTo>
                    <a:pt x="0" y="1"/>
                  </a:moveTo>
                  <a:lnTo>
                    <a:pt x="51" y="114"/>
                  </a:lnTo>
                  <a:lnTo>
                    <a:pt x="2987" y="3961"/>
                  </a:lnTo>
                  <a:lnTo>
                    <a:pt x="1456" y="7846"/>
                  </a:lnTo>
                  <a:lnTo>
                    <a:pt x="1658" y="8263"/>
                  </a:lnTo>
                  <a:lnTo>
                    <a:pt x="2164" y="9314"/>
                  </a:lnTo>
                  <a:cubicBezTo>
                    <a:pt x="2164" y="9314"/>
                    <a:pt x="2076" y="9516"/>
                    <a:pt x="1962" y="9833"/>
                  </a:cubicBezTo>
                  <a:cubicBezTo>
                    <a:pt x="1607" y="10718"/>
                    <a:pt x="987" y="12465"/>
                    <a:pt x="1329" y="12705"/>
                  </a:cubicBezTo>
                  <a:cubicBezTo>
                    <a:pt x="2265" y="11743"/>
                    <a:pt x="4037" y="9946"/>
                    <a:pt x="4100" y="9883"/>
                  </a:cubicBezTo>
                  <a:cubicBezTo>
                    <a:pt x="9162" y="3101"/>
                    <a:pt x="1" y="1"/>
                    <a:pt x="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63"/>
            <p:cNvSpPr/>
            <p:nvPr/>
          </p:nvSpPr>
          <p:spPr>
            <a:xfrm>
              <a:off x="7174640" y="705726"/>
              <a:ext cx="510226" cy="793168"/>
            </a:xfrm>
            <a:custGeom>
              <a:avLst/>
              <a:gdLst/>
              <a:ahLst/>
              <a:cxnLst/>
              <a:rect l="l" t="t" r="r" b="b"/>
              <a:pathLst>
                <a:path w="6252" h="9719" extrusionOk="0">
                  <a:moveTo>
                    <a:pt x="1" y="0"/>
                  </a:moveTo>
                  <a:lnTo>
                    <a:pt x="2937" y="3860"/>
                  </a:lnTo>
                  <a:lnTo>
                    <a:pt x="1406" y="7745"/>
                  </a:lnTo>
                  <a:lnTo>
                    <a:pt x="1608" y="8162"/>
                  </a:lnTo>
                  <a:lnTo>
                    <a:pt x="2127" y="9200"/>
                  </a:lnTo>
                  <a:cubicBezTo>
                    <a:pt x="2127" y="9200"/>
                    <a:pt x="2038" y="9402"/>
                    <a:pt x="1912" y="9719"/>
                  </a:cubicBezTo>
                  <a:lnTo>
                    <a:pt x="2620" y="8997"/>
                  </a:lnTo>
                  <a:cubicBezTo>
                    <a:pt x="6252" y="4126"/>
                    <a:pt x="2101" y="1494"/>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63"/>
            <p:cNvSpPr/>
            <p:nvPr/>
          </p:nvSpPr>
          <p:spPr>
            <a:xfrm>
              <a:off x="5822873" y="647049"/>
              <a:ext cx="1622488" cy="2115168"/>
            </a:xfrm>
            <a:custGeom>
              <a:avLst/>
              <a:gdLst/>
              <a:ahLst/>
              <a:cxnLst/>
              <a:rect l="l" t="t" r="r" b="b"/>
              <a:pathLst>
                <a:path w="19881" h="25918" extrusionOk="0">
                  <a:moveTo>
                    <a:pt x="14606" y="0"/>
                  </a:moveTo>
                  <a:cubicBezTo>
                    <a:pt x="12114" y="0"/>
                    <a:pt x="10014" y="2371"/>
                    <a:pt x="9352" y="4591"/>
                  </a:cubicBezTo>
                  <a:cubicBezTo>
                    <a:pt x="8707" y="6743"/>
                    <a:pt x="7087" y="7287"/>
                    <a:pt x="5113" y="8552"/>
                  </a:cubicBezTo>
                  <a:lnTo>
                    <a:pt x="5037" y="8590"/>
                  </a:lnTo>
                  <a:cubicBezTo>
                    <a:pt x="4949" y="8653"/>
                    <a:pt x="4860" y="8717"/>
                    <a:pt x="4759" y="8780"/>
                  </a:cubicBezTo>
                  <a:cubicBezTo>
                    <a:pt x="4721" y="8805"/>
                    <a:pt x="4670" y="8843"/>
                    <a:pt x="4620" y="8868"/>
                  </a:cubicBezTo>
                  <a:cubicBezTo>
                    <a:pt x="4177" y="9172"/>
                    <a:pt x="3759" y="9501"/>
                    <a:pt x="3354" y="9843"/>
                  </a:cubicBezTo>
                  <a:cubicBezTo>
                    <a:pt x="3291" y="9906"/>
                    <a:pt x="3215" y="9969"/>
                    <a:pt x="3152" y="10020"/>
                  </a:cubicBezTo>
                  <a:cubicBezTo>
                    <a:pt x="3101" y="10071"/>
                    <a:pt x="3038" y="10134"/>
                    <a:pt x="3000" y="10172"/>
                  </a:cubicBezTo>
                  <a:cubicBezTo>
                    <a:pt x="2962" y="10197"/>
                    <a:pt x="2924" y="10235"/>
                    <a:pt x="2886" y="10273"/>
                  </a:cubicBezTo>
                  <a:lnTo>
                    <a:pt x="2747" y="10412"/>
                  </a:lnTo>
                  <a:cubicBezTo>
                    <a:pt x="2684" y="10476"/>
                    <a:pt x="2620" y="10526"/>
                    <a:pt x="2544" y="10615"/>
                  </a:cubicBezTo>
                  <a:cubicBezTo>
                    <a:pt x="2469" y="10703"/>
                    <a:pt x="2367" y="10792"/>
                    <a:pt x="2317" y="10855"/>
                  </a:cubicBezTo>
                  <a:cubicBezTo>
                    <a:pt x="2253" y="10918"/>
                    <a:pt x="2203" y="10969"/>
                    <a:pt x="2127" y="11058"/>
                  </a:cubicBezTo>
                  <a:cubicBezTo>
                    <a:pt x="2064" y="11134"/>
                    <a:pt x="1988" y="11209"/>
                    <a:pt x="1924" y="11285"/>
                  </a:cubicBezTo>
                  <a:cubicBezTo>
                    <a:pt x="1" y="13550"/>
                    <a:pt x="444" y="17397"/>
                    <a:pt x="2102" y="19675"/>
                  </a:cubicBezTo>
                  <a:cubicBezTo>
                    <a:pt x="2367" y="20042"/>
                    <a:pt x="2658" y="20383"/>
                    <a:pt x="2949" y="20712"/>
                  </a:cubicBezTo>
                  <a:lnTo>
                    <a:pt x="5632" y="23762"/>
                  </a:lnTo>
                  <a:cubicBezTo>
                    <a:pt x="5923" y="24129"/>
                    <a:pt x="6252" y="24458"/>
                    <a:pt x="6594" y="24774"/>
                  </a:cubicBezTo>
                  <a:cubicBezTo>
                    <a:pt x="7631" y="25647"/>
                    <a:pt x="9049" y="25875"/>
                    <a:pt x="10365" y="25888"/>
                  </a:cubicBezTo>
                  <a:lnTo>
                    <a:pt x="12554" y="25913"/>
                  </a:lnTo>
                  <a:cubicBezTo>
                    <a:pt x="12616" y="25916"/>
                    <a:pt x="12678" y="25918"/>
                    <a:pt x="12740" y="25918"/>
                  </a:cubicBezTo>
                  <a:cubicBezTo>
                    <a:pt x="12939" y="25918"/>
                    <a:pt x="13132" y="25901"/>
                    <a:pt x="13326" y="25863"/>
                  </a:cubicBezTo>
                  <a:cubicBezTo>
                    <a:pt x="13667" y="25774"/>
                    <a:pt x="13984" y="25622"/>
                    <a:pt x="14275" y="25432"/>
                  </a:cubicBezTo>
                  <a:cubicBezTo>
                    <a:pt x="15515" y="24724"/>
                    <a:pt x="16831" y="23927"/>
                    <a:pt x="17387" y="22598"/>
                  </a:cubicBezTo>
                  <a:cubicBezTo>
                    <a:pt x="17489" y="22345"/>
                    <a:pt x="17565" y="22092"/>
                    <a:pt x="17628" y="21826"/>
                  </a:cubicBezTo>
                  <a:cubicBezTo>
                    <a:pt x="17704" y="21510"/>
                    <a:pt x="17767" y="21181"/>
                    <a:pt x="17868" y="20864"/>
                  </a:cubicBezTo>
                  <a:cubicBezTo>
                    <a:pt x="18197" y="19776"/>
                    <a:pt x="18881" y="18789"/>
                    <a:pt x="19007" y="17663"/>
                  </a:cubicBezTo>
                  <a:cubicBezTo>
                    <a:pt x="19260" y="15373"/>
                    <a:pt x="17349" y="13538"/>
                    <a:pt x="17425" y="11285"/>
                  </a:cubicBezTo>
                  <a:cubicBezTo>
                    <a:pt x="17476" y="9628"/>
                    <a:pt x="18539" y="8388"/>
                    <a:pt x="19070" y="6894"/>
                  </a:cubicBezTo>
                  <a:cubicBezTo>
                    <a:pt x="19741" y="5110"/>
                    <a:pt x="19880" y="3478"/>
                    <a:pt x="18134" y="1706"/>
                  </a:cubicBezTo>
                  <a:lnTo>
                    <a:pt x="18134" y="1694"/>
                  </a:lnTo>
                  <a:cubicBezTo>
                    <a:pt x="16943" y="487"/>
                    <a:pt x="15734" y="0"/>
                    <a:pt x="146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63"/>
            <p:cNvSpPr/>
            <p:nvPr/>
          </p:nvSpPr>
          <p:spPr>
            <a:xfrm>
              <a:off x="7302765" y="785213"/>
              <a:ext cx="143552" cy="424535"/>
            </a:xfrm>
            <a:custGeom>
              <a:avLst/>
              <a:gdLst/>
              <a:ahLst/>
              <a:cxnLst/>
              <a:rect l="l" t="t" r="r" b="b"/>
              <a:pathLst>
                <a:path w="1759" h="5202" extrusionOk="0">
                  <a:moveTo>
                    <a:pt x="0" y="1"/>
                  </a:moveTo>
                  <a:lnTo>
                    <a:pt x="0" y="1"/>
                  </a:lnTo>
                  <a:cubicBezTo>
                    <a:pt x="152" y="1646"/>
                    <a:pt x="25" y="3468"/>
                    <a:pt x="949" y="5201"/>
                  </a:cubicBezTo>
                  <a:cubicBezTo>
                    <a:pt x="1607" y="3417"/>
                    <a:pt x="1759" y="1785"/>
                    <a:pt x="13" y="1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63"/>
            <p:cNvSpPr/>
            <p:nvPr/>
          </p:nvSpPr>
          <p:spPr>
            <a:xfrm>
              <a:off x="6760557" y="1406909"/>
              <a:ext cx="237648" cy="263437"/>
            </a:xfrm>
            <a:custGeom>
              <a:avLst/>
              <a:gdLst/>
              <a:ahLst/>
              <a:cxnLst/>
              <a:rect l="l" t="t" r="r" b="b"/>
              <a:pathLst>
                <a:path w="2912" h="3228" extrusionOk="0">
                  <a:moveTo>
                    <a:pt x="671" y="0"/>
                  </a:moveTo>
                  <a:lnTo>
                    <a:pt x="1" y="3227"/>
                  </a:lnTo>
                  <a:lnTo>
                    <a:pt x="2747" y="2784"/>
                  </a:lnTo>
                  <a:lnTo>
                    <a:pt x="2911" y="798"/>
                  </a:lnTo>
                  <a:lnTo>
                    <a:pt x="671" y="0"/>
                  </a:lnTo>
                  <a:close/>
                </a:path>
              </a:pathLst>
            </a:custGeom>
            <a:solidFill>
              <a:srgbClr val="D69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63"/>
            <p:cNvSpPr/>
            <p:nvPr/>
          </p:nvSpPr>
          <p:spPr>
            <a:xfrm>
              <a:off x="6160570" y="3218216"/>
              <a:ext cx="1278584" cy="2256925"/>
            </a:xfrm>
            <a:custGeom>
              <a:avLst/>
              <a:gdLst/>
              <a:ahLst/>
              <a:cxnLst/>
              <a:rect l="l" t="t" r="r" b="b"/>
              <a:pathLst>
                <a:path w="15667" h="27655" extrusionOk="0">
                  <a:moveTo>
                    <a:pt x="14287" y="0"/>
                  </a:moveTo>
                  <a:lnTo>
                    <a:pt x="13895" y="38"/>
                  </a:lnTo>
                  <a:lnTo>
                    <a:pt x="8808" y="506"/>
                  </a:lnTo>
                  <a:lnTo>
                    <a:pt x="1266" y="1860"/>
                  </a:lnTo>
                  <a:lnTo>
                    <a:pt x="1254" y="1886"/>
                  </a:lnTo>
                  <a:cubicBezTo>
                    <a:pt x="1228" y="1974"/>
                    <a:pt x="1152" y="2265"/>
                    <a:pt x="1038" y="2733"/>
                  </a:cubicBezTo>
                  <a:cubicBezTo>
                    <a:pt x="659" y="4480"/>
                    <a:pt x="1" y="8554"/>
                    <a:pt x="1266" y="12641"/>
                  </a:cubicBezTo>
                  <a:cubicBezTo>
                    <a:pt x="2924" y="18019"/>
                    <a:pt x="3379" y="22321"/>
                    <a:pt x="3645" y="25915"/>
                  </a:cubicBezTo>
                  <a:cubicBezTo>
                    <a:pt x="3738" y="27237"/>
                    <a:pt x="4946" y="27655"/>
                    <a:pt x="6436" y="27655"/>
                  </a:cubicBezTo>
                  <a:cubicBezTo>
                    <a:pt x="8996" y="27655"/>
                    <a:pt x="12389" y="26421"/>
                    <a:pt x="12389" y="26421"/>
                  </a:cubicBezTo>
                  <a:cubicBezTo>
                    <a:pt x="12389" y="26421"/>
                    <a:pt x="15198" y="10971"/>
                    <a:pt x="15464" y="8719"/>
                  </a:cubicBezTo>
                  <a:cubicBezTo>
                    <a:pt x="15666" y="6896"/>
                    <a:pt x="15654" y="3822"/>
                    <a:pt x="14907" y="1455"/>
                  </a:cubicBezTo>
                  <a:cubicBezTo>
                    <a:pt x="14755" y="949"/>
                    <a:pt x="14540" y="468"/>
                    <a:pt x="14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63"/>
            <p:cNvSpPr/>
            <p:nvPr/>
          </p:nvSpPr>
          <p:spPr>
            <a:xfrm>
              <a:off x="6644917" y="3218216"/>
              <a:ext cx="797330" cy="2256843"/>
            </a:xfrm>
            <a:custGeom>
              <a:avLst/>
              <a:gdLst/>
              <a:ahLst/>
              <a:cxnLst/>
              <a:rect l="l" t="t" r="r" b="b"/>
              <a:pathLst>
                <a:path w="9770" h="27654" extrusionOk="0">
                  <a:moveTo>
                    <a:pt x="8352" y="0"/>
                  </a:moveTo>
                  <a:lnTo>
                    <a:pt x="7352" y="101"/>
                  </a:lnTo>
                  <a:cubicBezTo>
                    <a:pt x="8656" y="2480"/>
                    <a:pt x="8732" y="6517"/>
                    <a:pt x="8479" y="8731"/>
                  </a:cubicBezTo>
                  <a:cubicBezTo>
                    <a:pt x="8226" y="10971"/>
                    <a:pt x="5416" y="26434"/>
                    <a:pt x="5416" y="26434"/>
                  </a:cubicBezTo>
                  <a:cubicBezTo>
                    <a:pt x="5416" y="26434"/>
                    <a:pt x="2481" y="27497"/>
                    <a:pt x="0" y="27636"/>
                  </a:cubicBezTo>
                  <a:cubicBezTo>
                    <a:pt x="166" y="27648"/>
                    <a:pt x="337" y="27654"/>
                    <a:pt x="511" y="27654"/>
                  </a:cubicBezTo>
                  <a:cubicBezTo>
                    <a:pt x="3072" y="27654"/>
                    <a:pt x="6454" y="26434"/>
                    <a:pt x="6454" y="26434"/>
                  </a:cubicBezTo>
                  <a:cubicBezTo>
                    <a:pt x="6454" y="26434"/>
                    <a:pt x="9263" y="10971"/>
                    <a:pt x="9516" y="8731"/>
                  </a:cubicBezTo>
                  <a:cubicBezTo>
                    <a:pt x="9769" y="6479"/>
                    <a:pt x="9693" y="2379"/>
                    <a:pt x="8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63"/>
            <p:cNvSpPr/>
            <p:nvPr/>
          </p:nvSpPr>
          <p:spPr>
            <a:xfrm>
              <a:off x="6119276" y="1402747"/>
              <a:ext cx="488517" cy="978014"/>
            </a:xfrm>
            <a:custGeom>
              <a:avLst/>
              <a:gdLst/>
              <a:ahLst/>
              <a:cxnLst/>
              <a:rect l="l" t="t" r="r" b="b"/>
              <a:pathLst>
                <a:path w="5986" h="11984" extrusionOk="0">
                  <a:moveTo>
                    <a:pt x="5986" y="1"/>
                  </a:moveTo>
                  <a:lnTo>
                    <a:pt x="5986" y="1"/>
                  </a:lnTo>
                  <a:cubicBezTo>
                    <a:pt x="4012" y="3999"/>
                    <a:pt x="2013" y="2494"/>
                    <a:pt x="1051" y="5708"/>
                  </a:cubicBezTo>
                  <a:cubicBezTo>
                    <a:pt x="89" y="8922"/>
                    <a:pt x="1367" y="11984"/>
                    <a:pt x="1367" y="11984"/>
                  </a:cubicBezTo>
                  <a:cubicBezTo>
                    <a:pt x="1089" y="10883"/>
                    <a:pt x="1" y="5265"/>
                    <a:pt x="2936" y="3772"/>
                  </a:cubicBezTo>
                  <a:cubicBezTo>
                    <a:pt x="5733" y="2342"/>
                    <a:pt x="5986" y="1"/>
                    <a:pt x="5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63"/>
            <p:cNvSpPr/>
            <p:nvPr/>
          </p:nvSpPr>
          <p:spPr>
            <a:xfrm>
              <a:off x="6262825" y="3221317"/>
              <a:ext cx="1030734" cy="348311"/>
            </a:xfrm>
            <a:custGeom>
              <a:avLst/>
              <a:gdLst/>
              <a:ahLst/>
              <a:cxnLst/>
              <a:rect l="l" t="t" r="r" b="b"/>
              <a:pathLst>
                <a:path w="12630" h="4268" extrusionOk="0">
                  <a:moveTo>
                    <a:pt x="12629" y="0"/>
                  </a:moveTo>
                  <a:lnTo>
                    <a:pt x="7555" y="468"/>
                  </a:lnTo>
                  <a:lnTo>
                    <a:pt x="13" y="1822"/>
                  </a:lnTo>
                  <a:lnTo>
                    <a:pt x="1" y="1848"/>
                  </a:lnTo>
                  <a:cubicBezTo>
                    <a:pt x="557" y="2665"/>
                    <a:pt x="1969" y="4268"/>
                    <a:pt x="4750" y="4268"/>
                  </a:cubicBezTo>
                  <a:cubicBezTo>
                    <a:pt x="5068" y="4268"/>
                    <a:pt x="5404" y="4247"/>
                    <a:pt x="5758" y="4201"/>
                  </a:cubicBezTo>
                  <a:cubicBezTo>
                    <a:pt x="10111" y="3644"/>
                    <a:pt x="11490" y="1443"/>
                    <a:pt x="12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63"/>
            <p:cNvSpPr/>
            <p:nvPr/>
          </p:nvSpPr>
          <p:spPr>
            <a:xfrm>
              <a:off x="5947897" y="1302613"/>
              <a:ext cx="1584213" cy="2145690"/>
            </a:xfrm>
            <a:custGeom>
              <a:avLst/>
              <a:gdLst/>
              <a:ahLst/>
              <a:cxnLst/>
              <a:rect l="l" t="t" r="r" b="b"/>
              <a:pathLst>
                <a:path w="19412" h="26292" extrusionOk="0">
                  <a:moveTo>
                    <a:pt x="16994" y="0"/>
                  </a:moveTo>
                  <a:cubicBezTo>
                    <a:pt x="16767" y="304"/>
                    <a:pt x="16526" y="582"/>
                    <a:pt x="16260" y="848"/>
                  </a:cubicBezTo>
                  <a:cubicBezTo>
                    <a:pt x="13439" y="3607"/>
                    <a:pt x="9364" y="3974"/>
                    <a:pt x="9364" y="3974"/>
                  </a:cubicBezTo>
                  <a:cubicBezTo>
                    <a:pt x="8681" y="4037"/>
                    <a:pt x="8010" y="4163"/>
                    <a:pt x="7365" y="4379"/>
                  </a:cubicBezTo>
                  <a:cubicBezTo>
                    <a:pt x="5922" y="4809"/>
                    <a:pt x="4011" y="5745"/>
                    <a:pt x="2695" y="7694"/>
                  </a:cubicBezTo>
                  <a:cubicBezTo>
                    <a:pt x="0" y="11667"/>
                    <a:pt x="3012" y="15944"/>
                    <a:pt x="3012" y="15944"/>
                  </a:cubicBezTo>
                  <a:lnTo>
                    <a:pt x="5644" y="14198"/>
                  </a:lnTo>
                  <a:lnTo>
                    <a:pt x="5644" y="14198"/>
                  </a:lnTo>
                  <a:cubicBezTo>
                    <a:pt x="5682" y="14881"/>
                    <a:pt x="5669" y="15552"/>
                    <a:pt x="5593" y="16235"/>
                  </a:cubicBezTo>
                  <a:cubicBezTo>
                    <a:pt x="5530" y="16918"/>
                    <a:pt x="5429" y="17678"/>
                    <a:pt x="5302" y="18450"/>
                  </a:cubicBezTo>
                  <a:cubicBezTo>
                    <a:pt x="4783" y="21740"/>
                    <a:pt x="3872" y="25333"/>
                    <a:pt x="3872" y="25333"/>
                  </a:cubicBezTo>
                  <a:cubicBezTo>
                    <a:pt x="5377" y="26026"/>
                    <a:pt x="6893" y="26291"/>
                    <a:pt x="8333" y="26291"/>
                  </a:cubicBezTo>
                  <a:cubicBezTo>
                    <a:pt x="10573" y="26291"/>
                    <a:pt x="12627" y="25649"/>
                    <a:pt x="14160" y="24979"/>
                  </a:cubicBezTo>
                  <a:cubicBezTo>
                    <a:pt x="15109" y="24561"/>
                    <a:pt x="16033" y="24068"/>
                    <a:pt x="16893" y="23473"/>
                  </a:cubicBezTo>
                  <a:cubicBezTo>
                    <a:pt x="16893" y="23473"/>
                    <a:pt x="15577" y="18817"/>
                    <a:pt x="15159" y="17222"/>
                  </a:cubicBezTo>
                  <a:cubicBezTo>
                    <a:pt x="14932" y="16273"/>
                    <a:pt x="14818" y="15311"/>
                    <a:pt x="14830" y="14337"/>
                  </a:cubicBezTo>
                  <a:cubicBezTo>
                    <a:pt x="14830" y="14059"/>
                    <a:pt x="14843" y="13882"/>
                    <a:pt x="14843" y="13882"/>
                  </a:cubicBezTo>
                  <a:cubicBezTo>
                    <a:pt x="17083" y="11186"/>
                    <a:pt x="15843" y="8845"/>
                    <a:pt x="15931" y="7934"/>
                  </a:cubicBezTo>
                  <a:cubicBezTo>
                    <a:pt x="16007" y="7011"/>
                    <a:pt x="16159" y="6353"/>
                    <a:pt x="16475" y="5834"/>
                  </a:cubicBezTo>
                  <a:cubicBezTo>
                    <a:pt x="16526" y="5758"/>
                    <a:pt x="16589" y="5682"/>
                    <a:pt x="16653" y="5619"/>
                  </a:cubicBezTo>
                  <a:lnTo>
                    <a:pt x="16994" y="5277"/>
                  </a:lnTo>
                  <a:cubicBezTo>
                    <a:pt x="17918" y="4315"/>
                    <a:pt x="19335" y="2050"/>
                    <a:pt x="19399" y="1987"/>
                  </a:cubicBezTo>
                  <a:cubicBezTo>
                    <a:pt x="19411" y="1987"/>
                    <a:pt x="17956" y="696"/>
                    <a:pt x="17956" y="696"/>
                  </a:cubicBezTo>
                  <a:cubicBezTo>
                    <a:pt x="17867" y="608"/>
                    <a:pt x="17754" y="519"/>
                    <a:pt x="17640" y="443"/>
                  </a:cubicBezTo>
                  <a:lnTo>
                    <a:pt x="1699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63"/>
            <p:cNvSpPr/>
            <p:nvPr/>
          </p:nvSpPr>
          <p:spPr>
            <a:xfrm>
              <a:off x="6532705" y="817285"/>
              <a:ext cx="613136" cy="588653"/>
            </a:xfrm>
            <a:custGeom>
              <a:avLst/>
              <a:gdLst/>
              <a:ahLst/>
              <a:cxnLst/>
              <a:rect l="l" t="t" r="r" b="b"/>
              <a:pathLst>
                <a:path w="7513" h="7213" extrusionOk="0">
                  <a:moveTo>
                    <a:pt x="7513" y="0"/>
                  </a:moveTo>
                  <a:cubicBezTo>
                    <a:pt x="7513" y="0"/>
                    <a:pt x="6804" y="1126"/>
                    <a:pt x="6235" y="1518"/>
                  </a:cubicBezTo>
                  <a:cubicBezTo>
                    <a:pt x="5324" y="2151"/>
                    <a:pt x="1755" y="2695"/>
                    <a:pt x="1755" y="2695"/>
                  </a:cubicBezTo>
                  <a:cubicBezTo>
                    <a:pt x="390" y="4716"/>
                    <a:pt x="83" y="6145"/>
                    <a:pt x="20" y="6803"/>
                  </a:cubicBezTo>
                  <a:lnTo>
                    <a:pt x="20" y="6803"/>
                  </a:lnTo>
                  <a:cubicBezTo>
                    <a:pt x="215" y="5118"/>
                    <a:pt x="2135" y="2961"/>
                    <a:pt x="2135" y="2961"/>
                  </a:cubicBezTo>
                  <a:lnTo>
                    <a:pt x="3615" y="3379"/>
                  </a:lnTo>
                  <a:lnTo>
                    <a:pt x="6969" y="1518"/>
                  </a:lnTo>
                  <a:lnTo>
                    <a:pt x="7513" y="0"/>
                  </a:lnTo>
                  <a:close/>
                  <a:moveTo>
                    <a:pt x="20" y="6803"/>
                  </a:moveTo>
                  <a:lnTo>
                    <a:pt x="20" y="6803"/>
                  </a:lnTo>
                  <a:cubicBezTo>
                    <a:pt x="6" y="6924"/>
                    <a:pt x="1" y="7042"/>
                    <a:pt x="6" y="7157"/>
                  </a:cubicBezTo>
                  <a:lnTo>
                    <a:pt x="6" y="7157"/>
                  </a:lnTo>
                  <a:cubicBezTo>
                    <a:pt x="3" y="7093"/>
                    <a:pt x="3" y="6974"/>
                    <a:pt x="20" y="6803"/>
                  </a:cubicBezTo>
                  <a:close/>
                  <a:moveTo>
                    <a:pt x="6" y="7157"/>
                  </a:moveTo>
                  <a:cubicBezTo>
                    <a:pt x="7" y="7194"/>
                    <a:pt x="9" y="7213"/>
                    <a:pt x="9" y="7213"/>
                  </a:cubicBezTo>
                  <a:cubicBezTo>
                    <a:pt x="8" y="7194"/>
                    <a:pt x="6" y="7176"/>
                    <a:pt x="6" y="7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63"/>
            <p:cNvSpPr/>
            <p:nvPr/>
          </p:nvSpPr>
          <p:spPr>
            <a:xfrm>
              <a:off x="6667605" y="941167"/>
              <a:ext cx="636232" cy="580410"/>
            </a:xfrm>
            <a:custGeom>
              <a:avLst/>
              <a:gdLst/>
              <a:ahLst/>
              <a:cxnLst/>
              <a:rect l="l" t="t" r="r" b="b"/>
              <a:pathLst>
                <a:path w="7796" h="7112" extrusionOk="0">
                  <a:moveTo>
                    <a:pt x="5316" y="0"/>
                  </a:moveTo>
                  <a:cubicBezTo>
                    <a:pt x="3873" y="1076"/>
                    <a:pt x="482" y="1443"/>
                    <a:pt x="469" y="1443"/>
                  </a:cubicBezTo>
                  <a:cubicBezTo>
                    <a:pt x="1" y="3556"/>
                    <a:pt x="191" y="7112"/>
                    <a:pt x="3000" y="7112"/>
                  </a:cubicBezTo>
                  <a:cubicBezTo>
                    <a:pt x="5809" y="7112"/>
                    <a:pt x="7796" y="3265"/>
                    <a:pt x="7796" y="3265"/>
                  </a:cubicBezTo>
                  <a:cubicBezTo>
                    <a:pt x="6695" y="1785"/>
                    <a:pt x="5316" y="0"/>
                    <a:pt x="5316"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63"/>
            <p:cNvSpPr/>
            <p:nvPr/>
          </p:nvSpPr>
          <p:spPr>
            <a:xfrm>
              <a:off x="6803973" y="941167"/>
              <a:ext cx="499861" cy="581471"/>
            </a:xfrm>
            <a:custGeom>
              <a:avLst/>
              <a:gdLst/>
              <a:ahLst/>
              <a:cxnLst/>
              <a:rect l="l" t="t" r="r" b="b"/>
              <a:pathLst>
                <a:path w="6125" h="7125" extrusionOk="0">
                  <a:moveTo>
                    <a:pt x="3645" y="0"/>
                  </a:moveTo>
                  <a:cubicBezTo>
                    <a:pt x="3505" y="102"/>
                    <a:pt x="3366" y="190"/>
                    <a:pt x="3227" y="266"/>
                  </a:cubicBezTo>
                  <a:cubicBezTo>
                    <a:pt x="5264" y="1810"/>
                    <a:pt x="3278" y="6808"/>
                    <a:pt x="468" y="6808"/>
                  </a:cubicBezTo>
                  <a:cubicBezTo>
                    <a:pt x="304" y="6808"/>
                    <a:pt x="152" y="6796"/>
                    <a:pt x="0" y="6770"/>
                  </a:cubicBezTo>
                  <a:lnTo>
                    <a:pt x="0" y="6770"/>
                  </a:lnTo>
                  <a:cubicBezTo>
                    <a:pt x="405" y="7011"/>
                    <a:pt x="861" y="7125"/>
                    <a:pt x="1329" y="7125"/>
                  </a:cubicBezTo>
                  <a:cubicBezTo>
                    <a:pt x="4138" y="7125"/>
                    <a:pt x="6125" y="3265"/>
                    <a:pt x="6125" y="3265"/>
                  </a:cubicBezTo>
                  <a:cubicBezTo>
                    <a:pt x="5024" y="1785"/>
                    <a:pt x="3645" y="0"/>
                    <a:pt x="3645"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63"/>
            <p:cNvSpPr/>
            <p:nvPr/>
          </p:nvSpPr>
          <p:spPr>
            <a:xfrm>
              <a:off x="6281432" y="2146284"/>
              <a:ext cx="973852" cy="460688"/>
            </a:xfrm>
            <a:custGeom>
              <a:avLst/>
              <a:gdLst/>
              <a:ahLst/>
              <a:cxnLst/>
              <a:rect l="l" t="t" r="r" b="b"/>
              <a:pathLst>
                <a:path w="11933" h="5645" extrusionOk="0">
                  <a:moveTo>
                    <a:pt x="1177" y="0"/>
                  </a:moveTo>
                  <a:cubicBezTo>
                    <a:pt x="0" y="2519"/>
                    <a:pt x="1544" y="3873"/>
                    <a:pt x="1544" y="3873"/>
                  </a:cubicBezTo>
                  <a:lnTo>
                    <a:pt x="1759" y="4986"/>
                  </a:lnTo>
                  <a:lnTo>
                    <a:pt x="5530" y="5644"/>
                  </a:lnTo>
                  <a:lnTo>
                    <a:pt x="8580" y="4872"/>
                  </a:lnTo>
                  <a:lnTo>
                    <a:pt x="11199" y="3531"/>
                  </a:lnTo>
                  <a:lnTo>
                    <a:pt x="11730" y="2506"/>
                  </a:lnTo>
                  <a:lnTo>
                    <a:pt x="11933" y="1329"/>
                  </a:lnTo>
                  <a:lnTo>
                    <a:pt x="11933" y="1329"/>
                  </a:lnTo>
                  <a:cubicBezTo>
                    <a:pt x="11933" y="1329"/>
                    <a:pt x="11819" y="1734"/>
                    <a:pt x="11288" y="2519"/>
                  </a:cubicBezTo>
                  <a:cubicBezTo>
                    <a:pt x="11073" y="2822"/>
                    <a:pt x="10946" y="2914"/>
                    <a:pt x="10869" y="2914"/>
                  </a:cubicBezTo>
                  <a:cubicBezTo>
                    <a:pt x="10751" y="2914"/>
                    <a:pt x="10756" y="2696"/>
                    <a:pt x="10756" y="2696"/>
                  </a:cubicBezTo>
                  <a:cubicBezTo>
                    <a:pt x="10756" y="2695"/>
                    <a:pt x="10756" y="2695"/>
                    <a:pt x="10755" y="2695"/>
                  </a:cubicBezTo>
                  <a:cubicBezTo>
                    <a:pt x="10724" y="2695"/>
                    <a:pt x="10085" y="2936"/>
                    <a:pt x="10085" y="2936"/>
                  </a:cubicBezTo>
                  <a:cubicBezTo>
                    <a:pt x="7865" y="3704"/>
                    <a:pt x="6188" y="4006"/>
                    <a:pt x="4923" y="4006"/>
                  </a:cubicBezTo>
                  <a:cubicBezTo>
                    <a:pt x="312" y="4006"/>
                    <a:pt x="1177" y="1"/>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63"/>
            <p:cNvSpPr/>
            <p:nvPr/>
          </p:nvSpPr>
          <p:spPr>
            <a:xfrm>
              <a:off x="6380587" y="2472638"/>
              <a:ext cx="946023" cy="745671"/>
            </a:xfrm>
            <a:custGeom>
              <a:avLst/>
              <a:gdLst/>
              <a:ahLst/>
              <a:cxnLst/>
              <a:rect l="l" t="t" r="r" b="b"/>
              <a:pathLst>
                <a:path w="11592" h="9137" extrusionOk="0">
                  <a:moveTo>
                    <a:pt x="9516" y="0"/>
                  </a:moveTo>
                  <a:cubicBezTo>
                    <a:pt x="9187" y="177"/>
                    <a:pt x="8833" y="304"/>
                    <a:pt x="8466" y="405"/>
                  </a:cubicBezTo>
                  <a:cubicBezTo>
                    <a:pt x="6200" y="1025"/>
                    <a:pt x="936" y="2012"/>
                    <a:pt x="936" y="2012"/>
                  </a:cubicBezTo>
                  <a:lnTo>
                    <a:pt x="278" y="1898"/>
                  </a:lnTo>
                  <a:cubicBezTo>
                    <a:pt x="215" y="2581"/>
                    <a:pt x="114" y="3341"/>
                    <a:pt x="0" y="4113"/>
                  </a:cubicBezTo>
                  <a:cubicBezTo>
                    <a:pt x="630" y="4022"/>
                    <a:pt x="1236" y="3980"/>
                    <a:pt x="1815" y="3980"/>
                  </a:cubicBezTo>
                  <a:cubicBezTo>
                    <a:pt x="8267" y="3980"/>
                    <a:pt x="11591" y="9136"/>
                    <a:pt x="11591" y="9136"/>
                  </a:cubicBezTo>
                  <a:cubicBezTo>
                    <a:pt x="11591" y="9136"/>
                    <a:pt x="10275" y="4492"/>
                    <a:pt x="9845" y="2872"/>
                  </a:cubicBezTo>
                  <a:cubicBezTo>
                    <a:pt x="9630" y="1936"/>
                    <a:pt x="9516" y="974"/>
                    <a:pt x="9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63"/>
            <p:cNvSpPr/>
            <p:nvPr/>
          </p:nvSpPr>
          <p:spPr>
            <a:xfrm>
              <a:off x="6192642" y="2254742"/>
              <a:ext cx="1131849" cy="463463"/>
            </a:xfrm>
            <a:custGeom>
              <a:avLst/>
              <a:gdLst/>
              <a:ahLst/>
              <a:cxnLst/>
              <a:rect l="l" t="t" r="r" b="b"/>
              <a:pathLst>
                <a:path w="13869" h="5679" extrusionOk="0">
                  <a:moveTo>
                    <a:pt x="13021" y="0"/>
                  </a:moveTo>
                  <a:lnTo>
                    <a:pt x="13021" y="0"/>
                  </a:lnTo>
                  <a:cubicBezTo>
                    <a:pt x="13021" y="0"/>
                    <a:pt x="12654" y="1481"/>
                    <a:pt x="11768" y="2101"/>
                  </a:cubicBezTo>
                  <a:cubicBezTo>
                    <a:pt x="11768" y="2101"/>
                    <a:pt x="11287" y="2101"/>
                    <a:pt x="11743" y="1569"/>
                  </a:cubicBezTo>
                  <a:cubicBezTo>
                    <a:pt x="11914" y="1365"/>
                    <a:pt x="11853" y="1271"/>
                    <a:pt x="11716" y="1271"/>
                  </a:cubicBezTo>
                  <a:cubicBezTo>
                    <a:pt x="11488" y="1271"/>
                    <a:pt x="11047" y="1531"/>
                    <a:pt x="11110" y="1974"/>
                  </a:cubicBezTo>
                  <a:cubicBezTo>
                    <a:pt x="11178" y="2441"/>
                    <a:pt x="8177" y="3439"/>
                    <a:pt x="5634" y="3439"/>
                  </a:cubicBezTo>
                  <a:cubicBezTo>
                    <a:pt x="4390" y="3439"/>
                    <a:pt x="3256" y="3200"/>
                    <a:pt x="2645" y="2544"/>
                  </a:cubicBezTo>
                  <a:lnTo>
                    <a:pt x="0" y="4264"/>
                  </a:lnTo>
                  <a:cubicBezTo>
                    <a:pt x="0" y="4264"/>
                    <a:pt x="1371" y="5679"/>
                    <a:pt x="4372" y="5679"/>
                  </a:cubicBezTo>
                  <a:cubicBezTo>
                    <a:pt x="6223" y="5679"/>
                    <a:pt x="8693" y="5141"/>
                    <a:pt x="11844" y="3404"/>
                  </a:cubicBezTo>
                  <a:cubicBezTo>
                    <a:pt x="11844" y="3404"/>
                    <a:pt x="13869" y="1316"/>
                    <a:pt x="1302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63"/>
            <p:cNvSpPr/>
            <p:nvPr/>
          </p:nvSpPr>
          <p:spPr>
            <a:xfrm>
              <a:off x="6830822" y="3929682"/>
              <a:ext cx="91974" cy="941127"/>
            </a:xfrm>
            <a:custGeom>
              <a:avLst/>
              <a:gdLst/>
              <a:ahLst/>
              <a:cxnLst/>
              <a:rect l="l" t="t" r="r" b="b"/>
              <a:pathLst>
                <a:path w="1127" h="11532" extrusionOk="0">
                  <a:moveTo>
                    <a:pt x="570" y="1"/>
                  </a:moveTo>
                  <a:cubicBezTo>
                    <a:pt x="570" y="1"/>
                    <a:pt x="215" y="4164"/>
                    <a:pt x="13" y="10997"/>
                  </a:cubicBezTo>
                  <a:cubicBezTo>
                    <a:pt x="0" y="11397"/>
                    <a:pt x="120" y="11531"/>
                    <a:pt x="285" y="11531"/>
                  </a:cubicBezTo>
                  <a:cubicBezTo>
                    <a:pt x="615" y="11531"/>
                    <a:pt x="1126" y="10997"/>
                    <a:pt x="1126" y="10997"/>
                  </a:cubicBezTo>
                  <a:lnTo>
                    <a:pt x="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63"/>
            <p:cNvSpPr/>
            <p:nvPr/>
          </p:nvSpPr>
          <p:spPr>
            <a:xfrm>
              <a:off x="7067243" y="2060269"/>
              <a:ext cx="133351" cy="234792"/>
            </a:xfrm>
            <a:custGeom>
              <a:avLst/>
              <a:gdLst/>
              <a:ahLst/>
              <a:cxnLst/>
              <a:rect l="l" t="t" r="r" b="b"/>
              <a:pathLst>
                <a:path w="1634" h="2877" extrusionOk="0">
                  <a:moveTo>
                    <a:pt x="785" y="371"/>
                  </a:moveTo>
                  <a:cubicBezTo>
                    <a:pt x="937" y="371"/>
                    <a:pt x="1039" y="409"/>
                    <a:pt x="1077" y="472"/>
                  </a:cubicBezTo>
                  <a:cubicBezTo>
                    <a:pt x="1152" y="637"/>
                    <a:pt x="1051" y="953"/>
                    <a:pt x="874" y="1320"/>
                  </a:cubicBezTo>
                  <a:cubicBezTo>
                    <a:pt x="659" y="915"/>
                    <a:pt x="545" y="574"/>
                    <a:pt x="608" y="422"/>
                  </a:cubicBezTo>
                  <a:cubicBezTo>
                    <a:pt x="621" y="409"/>
                    <a:pt x="646" y="371"/>
                    <a:pt x="785" y="371"/>
                  </a:cubicBezTo>
                  <a:close/>
                  <a:moveTo>
                    <a:pt x="724" y="0"/>
                  </a:moveTo>
                  <a:cubicBezTo>
                    <a:pt x="543" y="0"/>
                    <a:pt x="372" y="99"/>
                    <a:pt x="292" y="270"/>
                  </a:cubicBezTo>
                  <a:cubicBezTo>
                    <a:pt x="127" y="586"/>
                    <a:pt x="368" y="1168"/>
                    <a:pt x="659" y="1687"/>
                  </a:cubicBezTo>
                  <a:cubicBezTo>
                    <a:pt x="456" y="2029"/>
                    <a:pt x="241" y="2345"/>
                    <a:pt x="1" y="2649"/>
                  </a:cubicBezTo>
                  <a:lnTo>
                    <a:pt x="279" y="2560"/>
                  </a:lnTo>
                  <a:lnTo>
                    <a:pt x="279" y="2877"/>
                  </a:lnTo>
                  <a:cubicBezTo>
                    <a:pt x="494" y="2611"/>
                    <a:pt x="684" y="2333"/>
                    <a:pt x="874" y="2041"/>
                  </a:cubicBezTo>
                  <a:cubicBezTo>
                    <a:pt x="1077" y="2358"/>
                    <a:pt x="1266" y="2624"/>
                    <a:pt x="1355" y="2737"/>
                  </a:cubicBezTo>
                  <a:lnTo>
                    <a:pt x="1380" y="2459"/>
                  </a:lnTo>
                  <a:lnTo>
                    <a:pt x="1633" y="2522"/>
                  </a:lnTo>
                  <a:cubicBezTo>
                    <a:pt x="1431" y="2257"/>
                    <a:pt x="1254" y="1978"/>
                    <a:pt x="1077" y="1687"/>
                  </a:cubicBezTo>
                  <a:cubicBezTo>
                    <a:pt x="1355" y="1194"/>
                    <a:pt x="1557" y="650"/>
                    <a:pt x="1393" y="321"/>
                  </a:cubicBezTo>
                  <a:cubicBezTo>
                    <a:pt x="1330" y="181"/>
                    <a:pt x="1165" y="4"/>
                    <a:pt x="785" y="4"/>
                  </a:cubicBezTo>
                  <a:cubicBezTo>
                    <a:pt x="765" y="2"/>
                    <a:pt x="744" y="0"/>
                    <a:pt x="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72"/>
          <p:cNvSpPr txBox="1">
            <a:spLocks noGrp="1"/>
          </p:cNvSpPr>
          <p:nvPr>
            <p:ph type="title" idx="2"/>
          </p:nvPr>
        </p:nvSpPr>
        <p:spPr>
          <a:xfrm>
            <a:off x="6789860" y="993726"/>
            <a:ext cx="1211100" cy="467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dirty="0"/>
              <a:t>02</a:t>
            </a:r>
            <a:endParaRPr dirty="0"/>
          </a:p>
        </p:txBody>
      </p:sp>
      <p:sp>
        <p:nvSpPr>
          <p:cNvPr id="1297" name="Google Shape;1297;p72"/>
          <p:cNvSpPr txBox="1">
            <a:spLocks noGrp="1"/>
          </p:cNvSpPr>
          <p:nvPr>
            <p:ph type="subTitle" idx="1"/>
          </p:nvPr>
        </p:nvSpPr>
        <p:spPr>
          <a:xfrm>
            <a:off x="4318849" y="3184512"/>
            <a:ext cx="4305585" cy="936000"/>
          </a:xfrm>
          <a:prstGeom prst="rect">
            <a:avLst/>
          </a:prstGeom>
        </p:spPr>
        <p:txBody>
          <a:bodyPr spcFirstLastPara="1" wrap="square" lIns="91425" tIns="91425" rIns="91425" bIns="91425" anchor="t" anchorCtr="0">
            <a:normAutofit/>
          </a:bodyPr>
          <a:lstStyle/>
          <a:p>
            <a:pPr marL="0" lvl="0" indent="0" algn="l">
              <a:buClr>
                <a:schemeClr val="dk1"/>
              </a:buClr>
              <a:buSzPts val="1100"/>
            </a:pPr>
            <a:r>
              <a:rPr lang="en-US" dirty="0">
                <a:latin typeface="Times New Roman" panose="02020603050405020304" pitchFamily="18" charset="0"/>
                <a:cs typeface="Times New Roman" panose="02020603050405020304" pitchFamily="18" charset="0"/>
              </a:rPr>
              <a:t>Investigating additional imaging techniques</a:t>
            </a:r>
          </a:p>
          <a:p>
            <a:pPr marL="0" lvl="0" indent="0" algn="l">
              <a:buClr>
                <a:schemeClr val="dk1"/>
              </a:buClr>
              <a:buSzPts val="1100"/>
            </a:pPr>
            <a:r>
              <a:rPr lang="en-US" dirty="0">
                <a:latin typeface="Times New Roman" panose="02020603050405020304" pitchFamily="18" charset="0"/>
                <a:cs typeface="Times New Roman" panose="02020603050405020304" pitchFamily="18" charset="0"/>
              </a:rPr>
              <a:t>Like: MRI or thermography for complementary information in breast cancer detection.</a:t>
            </a:r>
            <a:endParaRPr dirty="0">
              <a:latin typeface="Times New Roman" panose="02020603050405020304" pitchFamily="18" charset="0"/>
              <a:cs typeface="Times New Roman" panose="02020603050405020304" pitchFamily="18" charset="0"/>
            </a:endParaRPr>
          </a:p>
        </p:txBody>
      </p:sp>
      <p:sp>
        <p:nvSpPr>
          <p:cNvPr id="1298" name="Google Shape;1298;p72"/>
          <p:cNvSpPr txBox="1">
            <a:spLocks noGrp="1"/>
          </p:cNvSpPr>
          <p:nvPr>
            <p:ph type="title"/>
          </p:nvPr>
        </p:nvSpPr>
        <p:spPr>
          <a:xfrm>
            <a:off x="4309091" y="2100910"/>
            <a:ext cx="3459726" cy="567900"/>
          </a:xfrm>
          <a:prstGeom prst="rect">
            <a:avLst/>
          </a:prstGeom>
        </p:spPr>
        <p:txBody>
          <a:bodyPr spcFirstLastPara="1" wrap="square" lIns="91425" tIns="91425" rIns="91425" bIns="91425" anchor="t" anchorCtr="0">
            <a:noAutofit/>
          </a:bodyPr>
          <a:lstStyle/>
          <a:p>
            <a:pPr lvl="0" algn="l">
              <a:buClr>
                <a:schemeClr val="dk1"/>
              </a:buClr>
              <a:buSzPts val="1100"/>
            </a:pPr>
            <a:r>
              <a:rPr lang="en-US" sz="2300" dirty="0"/>
              <a:t>Exploring other imaging modalities</a:t>
            </a:r>
            <a:endParaRPr sz="2300" dirty="0"/>
          </a:p>
        </p:txBody>
      </p:sp>
      <p:grpSp>
        <p:nvGrpSpPr>
          <p:cNvPr id="1299" name="Google Shape;1299;p72"/>
          <p:cNvGrpSpPr/>
          <p:nvPr/>
        </p:nvGrpSpPr>
        <p:grpSpPr>
          <a:xfrm>
            <a:off x="581225" y="1097923"/>
            <a:ext cx="3051784" cy="3223794"/>
            <a:chOff x="581225" y="1097923"/>
            <a:chExt cx="3051784" cy="3223794"/>
          </a:xfrm>
        </p:grpSpPr>
        <p:sp>
          <p:nvSpPr>
            <p:cNvPr id="1300" name="Google Shape;1300;p72"/>
            <p:cNvSpPr/>
            <p:nvPr/>
          </p:nvSpPr>
          <p:spPr>
            <a:xfrm>
              <a:off x="2472699" y="2668810"/>
              <a:ext cx="487252" cy="334192"/>
            </a:xfrm>
            <a:custGeom>
              <a:avLst/>
              <a:gdLst/>
              <a:ahLst/>
              <a:cxnLst/>
              <a:rect l="l" t="t" r="r" b="b"/>
              <a:pathLst>
                <a:path w="9512" h="6524" extrusionOk="0">
                  <a:moveTo>
                    <a:pt x="380" y="0"/>
                  </a:moveTo>
                  <a:cubicBezTo>
                    <a:pt x="380" y="0"/>
                    <a:pt x="1" y="1987"/>
                    <a:pt x="266" y="2784"/>
                  </a:cubicBezTo>
                  <a:cubicBezTo>
                    <a:pt x="266" y="2784"/>
                    <a:pt x="4240" y="5846"/>
                    <a:pt x="7188" y="6454"/>
                  </a:cubicBezTo>
                  <a:cubicBezTo>
                    <a:pt x="7415" y="6501"/>
                    <a:pt x="7599" y="6524"/>
                    <a:pt x="7747" y="6524"/>
                  </a:cubicBezTo>
                  <a:cubicBezTo>
                    <a:pt x="9512" y="6524"/>
                    <a:pt x="5999" y="3366"/>
                    <a:pt x="5999" y="3366"/>
                  </a:cubicBezTo>
                  <a:lnTo>
                    <a:pt x="38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72"/>
            <p:cNvSpPr/>
            <p:nvPr/>
          </p:nvSpPr>
          <p:spPr>
            <a:xfrm>
              <a:off x="786078" y="1101970"/>
              <a:ext cx="971021" cy="512250"/>
            </a:xfrm>
            <a:custGeom>
              <a:avLst/>
              <a:gdLst/>
              <a:ahLst/>
              <a:cxnLst/>
              <a:rect l="l" t="t" r="r" b="b"/>
              <a:pathLst>
                <a:path w="18956" h="10000" extrusionOk="0">
                  <a:moveTo>
                    <a:pt x="9240" y="0"/>
                  </a:moveTo>
                  <a:cubicBezTo>
                    <a:pt x="7083" y="0"/>
                    <a:pt x="4795" y="560"/>
                    <a:pt x="2632" y="2141"/>
                  </a:cubicBezTo>
                  <a:cubicBezTo>
                    <a:pt x="1038" y="3306"/>
                    <a:pt x="0" y="7456"/>
                    <a:pt x="1898" y="9999"/>
                  </a:cubicBezTo>
                  <a:cubicBezTo>
                    <a:pt x="1898" y="9999"/>
                    <a:pt x="5648" y="2971"/>
                    <a:pt x="15165" y="2971"/>
                  </a:cubicBezTo>
                  <a:cubicBezTo>
                    <a:pt x="16340" y="2971"/>
                    <a:pt x="17602" y="3078"/>
                    <a:pt x="18956" y="3318"/>
                  </a:cubicBezTo>
                  <a:cubicBezTo>
                    <a:pt x="18956" y="3318"/>
                    <a:pt x="14487" y="0"/>
                    <a:pt x="9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72"/>
            <p:cNvSpPr/>
            <p:nvPr/>
          </p:nvSpPr>
          <p:spPr>
            <a:xfrm>
              <a:off x="1068693" y="1097923"/>
              <a:ext cx="1245229" cy="3223794"/>
            </a:xfrm>
            <a:custGeom>
              <a:avLst/>
              <a:gdLst/>
              <a:ahLst/>
              <a:cxnLst/>
              <a:rect l="l" t="t" r="r" b="b"/>
              <a:pathLst>
                <a:path w="24309" h="62934" extrusionOk="0">
                  <a:moveTo>
                    <a:pt x="4551" y="0"/>
                  </a:moveTo>
                  <a:cubicBezTo>
                    <a:pt x="3372" y="0"/>
                    <a:pt x="2346" y="141"/>
                    <a:pt x="1569" y="297"/>
                  </a:cubicBezTo>
                  <a:cubicBezTo>
                    <a:pt x="1329" y="348"/>
                    <a:pt x="1126" y="386"/>
                    <a:pt x="937" y="436"/>
                  </a:cubicBezTo>
                  <a:cubicBezTo>
                    <a:pt x="861" y="462"/>
                    <a:pt x="785" y="487"/>
                    <a:pt x="709" y="500"/>
                  </a:cubicBezTo>
                  <a:cubicBezTo>
                    <a:pt x="468" y="537"/>
                    <a:pt x="228" y="613"/>
                    <a:pt x="0" y="689"/>
                  </a:cubicBezTo>
                  <a:cubicBezTo>
                    <a:pt x="0" y="689"/>
                    <a:pt x="279" y="740"/>
                    <a:pt x="709" y="841"/>
                  </a:cubicBezTo>
                  <a:cubicBezTo>
                    <a:pt x="2721" y="1322"/>
                    <a:pt x="8643" y="3423"/>
                    <a:pt x="9896" y="11774"/>
                  </a:cubicBezTo>
                  <a:cubicBezTo>
                    <a:pt x="10351" y="14849"/>
                    <a:pt x="10440" y="17987"/>
                    <a:pt x="10301" y="21125"/>
                  </a:cubicBezTo>
                  <a:cubicBezTo>
                    <a:pt x="10225" y="22859"/>
                    <a:pt x="10085" y="24592"/>
                    <a:pt x="9896" y="26339"/>
                  </a:cubicBezTo>
                  <a:cubicBezTo>
                    <a:pt x="9326" y="31767"/>
                    <a:pt x="8327" y="37158"/>
                    <a:pt x="7694" y="42308"/>
                  </a:cubicBezTo>
                  <a:cubicBezTo>
                    <a:pt x="6504" y="52102"/>
                    <a:pt x="12338" y="62933"/>
                    <a:pt x="12338" y="62933"/>
                  </a:cubicBezTo>
                  <a:cubicBezTo>
                    <a:pt x="12338" y="62933"/>
                    <a:pt x="13983" y="60314"/>
                    <a:pt x="15400" y="59163"/>
                  </a:cubicBezTo>
                  <a:cubicBezTo>
                    <a:pt x="15603" y="58998"/>
                    <a:pt x="15818" y="58846"/>
                    <a:pt x="16058" y="58745"/>
                  </a:cubicBezTo>
                  <a:cubicBezTo>
                    <a:pt x="16096" y="58720"/>
                    <a:pt x="16121" y="58707"/>
                    <a:pt x="16159" y="58707"/>
                  </a:cubicBezTo>
                  <a:cubicBezTo>
                    <a:pt x="16268" y="58677"/>
                    <a:pt x="16395" y="58663"/>
                    <a:pt x="16539" y="58663"/>
                  </a:cubicBezTo>
                  <a:cubicBezTo>
                    <a:pt x="18637" y="58663"/>
                    <a:pt x="24226" y="61646"/>
                    <a:pt x="24308" y="61693"/>
                  </a:cubicBezTo>
                  <a:cubicBezTo>
                    <a:pt x="24245" y="61541"/>
                    <a:pt x="21297" y="54468"/>
                    <a:pt x="19399" y="46787"/>
                  </a:cubicBezTo>
                  <a:cubicBezTo>
                    <a:pt x="18424" y="42890"/>
                    <a:pt x="17728" y="38828"/>
                    <a:pt x="17830" y="35437"/>
                  </a:cubicBezTo>
                  <a:cubicBezTo>
                    <a:pt x="17931" y="31489"/>
                    <a:pt x="18260" y="26655"/>
                    <a:pt x="18260" y="21859"/>
                  </a:cubicBezTo>
                  <a:cubicBezTo>
                    <a:pt x="18260" y="14343"/>
                    <a:pt x="17450" y="6966"/>
                    <a:pt x="13679" y="3524"/>
                  </a:cubicBezTo>
                  <a:cubicBezTo>
                    <a:pt x="10599" y="706"/>
                    <a:pt x="7192" y="0"/>
                    <a:pt x="4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72"/>
            <p:cNvSpPr/>
            <p:nvPr/>
          </p:nvSpPr>
          <p:spPr>
            <a:xfrm>
              <a:off x="1068693" y="1113137"/>
              <a:ext cx="831689" cy="3208580"/>
            </a:xfrm>
            <a:custGeom>
              <a:avLst/>
              <a:gdLst/>
              <a:ahLst/>
              <a:cxnLst/>
              <a:rect l="l" t="t" r="r" b="b"/>
              <a:pathLst>
                <a:path w="16236" h="62637" extrusionOk="0">
                  <a:moveTo>
                    <a:pt x="1569" y="0"/>
                  </a:moveTo>
                  <a:cubicBezTo>
                    <a:pt x="1329" y="51"/>
                    <a:pt x="1126" y="89"/>
                    <a:pt x="937" y="139"/>
                  </a:cubicBezTo>
                  <a:cubicBezTo>
                    <a:pt x="861" y="165"/>
                    <a:pt x="785" y="190"/>
                    <a:pt x="709" y="203"/>
                  </a:cubicBezTo>
                  <a:cubicBezTo>
                    <a:pt x="468" y="240"/>
                    <a:pt x="228" y="316"/>
                    <a:pt x="0" y="392"/>
                  </a:cubicBezTo>
                  <a:cubicBezTo>
                    <a:pt x="0" y="392"/>
                    <a:pt x="279" y="443"/>
                    <a:pt x="709" y="544"/>
                  </a:cubicBezTo>
                  <a:cubicBezTo>
                    <a:pt x="2721" y="1025"/>
                    <a:pt x="8643" y="3126"/>
                    <a:pt x="9896" y="11477"/>
                  </a:cubicBezTo>
                  <a:cubicBezTo>
                    <a:pt x="10351" y="14552"/>
                    <a:pt x="10440" y="17690"/>
                    <a:pt x="10301" y="20828"/>
                  </a:cubicBezTo>
                  <a:cubicBezTo>
                    <a:pt x="10225" y="22562"/>
                    <a:pt x="10085" y="24295"/>
                    <a:pt x="9896" y="26042"/>
                  </a:cubicBezTo>
                  <a:cubicBezTo>
                    <a:pt x="9326" y="31470"/>
                    <a:pt x="8327" y="36861"/>
                    <a:pt x="7694" y="42011"/>
                  </a:cubicBezTo>
                  <a:cubicBezTo>
                    <a:pt x="6504" y="51805"/>
                    <a:pt x="12338" y="62636"/>
                    <a:pt x="12338" y="62636"/>
                  </a:cubicBezTo>
                  <a:cubicBezTo>
                    <a:pt x="12338" y="62636"/>
                    <a:pt x="13983" y="60017"/>
                    <a:pt x="15400" y="58866"/>
                  </a:cubicBezTo>
                  <a:cubicBezTo>
                    <a:pt x="15603" y="58701"/>
                    <a:pt x="15818" y="58562"/>
                    <a:pt x="16058" y="58448"/>
                  </a:cubicBezTo>
                  <a:cubicBezTo>
                    <a:pt x="16096" y="58435"/>
                    <a:pt x="16121" y="58423"/>
                    <a:pt x="16159" y="58410"/>
                  </a:cubicBezTo>
                  <a:lnTo>
                    <a:pt x="16235" y="58359"/>
                  </a:lnTo>
                  <a:cubicBezTo>
                    <a:pt x="5391" y="45895"/>
                    <a:pt x="14919" y="16045"/>
                    <a:pt x="12300" y="8111"/>
                  </a:cubicBezTo>
                  <a:cubicBezTo>
                    <a:pt x="10060" y="1316"/>
                    <a:pt x="4252" y="152"/>
                    <a:pt x="15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72"/>
            <p:cNvSpPr/>
            <p:nvPr/>
          </p:nvSpPr>
          <p:spPr>
            <a:xfrm>
              <a:off x="1574910" y="2180680"/>
              <a:ext cx="486894" cy="1384663"/>
            </a:xfrm>
            <a:custGeom>
              <a:avLst/>
              <a:gdLst/>
              <a:ahLst/>
              <a:cxnLst/>
              <a:rect l="l" t="t" r="r" b="b"/>
              <a:pathLst>
                <a:path w="9505" h="27031" extrusionOk="0">
                  <a:moveTo>
                    <a:pt x="406" y="1"/>
                  </a:moveTo>
                  <a:cubicBezTo>
                    <a:pt x="330" y="1722"/>
                    <a:pt x="191" y="3468"/>
                    <a:pt x="1" y="5202"/>
                  </a:cubicBezTo>
                  <a:cubicBezTo>
                    <a:pt x="748" y="5720"/>
                    <a:pt x="1937" y="6935"/>
                    <a:pt x="2203" y="9491"/>
                  </a:cubicBezTo>
                  <a:cubicBezTo>
                    <a:pt x="2595" y="13262"/>
                    <a:pt x="2203" y="14502"/>
                    <a:pt x="4291" y="15147"/>
                  </a:cubicBezTo>
                  <a:cubicBezTo>
                    <a:pt x="4291" y="15147"/>
                    <a:pt x="2924" y="23600"/>
                    <a:pt x="7606" y="26789"/>
                  </a:cubicBezTo>
                  <a:cubicBezTo>
                    <a:pt x="7848" y="26953"/>
                    <a:pt x="8071" y="27031"/>
                    <a:pt x="8275" y="27031"/>
                  </a:cubicBezTo>
                  <a:cubicBezTo>
                    <a:pt x="8795" y="27031"/>
                    <a:pt x="9195" y="26526"/>
                    <a:pt x="9504" y="25663"/>
                  </a:cubicBezTo>
                  <a:cubicBezTo>
                    <a:pt x="8542" y="21753"/>
                    <a:pt x="7846" y="17691"/>
                    <a:pt x="7922" y="14300"/>
                  </a:cubicBezTo>
                  <a:cubicBezTo>
                    <a:pt x="8036" y="10364"/>
                    <a:pt x="8365" y="5518"/>
                    <a:pt x="8365" y="735"/>
                  </a:cubicBezTo>
                  <a:lnTo>
                    <a:pt x="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72"/>
            <p:cNvSpPr/>
            <p:nvPr/>
          </p:nvSpPr>
          <p:spPr>
            <a:xfrm>
              <a:off x="1786884" y="1627802"/>
              <a:ext cx="867342" cy="2357528"/>
            </a:xfrm>
            <a:custGeom>
              <a:avLst/>
              <a:gdLst/>
              <a:ahLst/>
              <a:cxnLst/>
              <a:rect l="l" t="t" r="r" b="b"/>
              <a:pathLst>
                <a:path w="16932" h="46023" extrusionOk="0">
                  <a:moveTo>
                    <a:pt x="7821" y="0"/>
                  </a:moveTo>
                  <a:cubicBezTo>
                    <a:pt x="7720" y="1645"/>
                    <a:pt x="7403" y="3265"/>
                    <a:pt x="6847" y="4809"/>
                  </a:cubicBezTo>
                  <a:cubicBezTo>
                    <a:pt x="5935" y="7415"/>
                    <a:pt x="1" y="6555"/>
                    <a:pt x="127" y="9744"/>
                  </a:cubicBezTo>
                  <a:cubicBezTo>
                    <a:pt x="267" y="12932"/>
                    <a:pt x="3341" y="15147"/>
                    <a:pt x="3734" y="18665"/>
                  </a:cubicBezTo>
                  <a:cubicBezTo>
                    <a:pt x="4126" y="22170"/>
                    <a:pt x="1785" y="27763"/>
                    <a:pt x="1848" y="32242"/>
                  </a:cubicBezTo>
                  <a:cubicBezTo>
                    <a:pt x="1912" y="36734"/>
                    <a:pt x="3923" y="39328"/>
                    <a:pt x="3923" y="39328"/>
                  </a:cubicBezTo>
                  <a:lnTo>
                    <a:pt x="13933" y="46022"/>
                  </a:lnTo>
                  <a:cubicBezTo>
                    <a:pt x="13933" y="46022"/>
                    <a:pt x="16932" y="36861"/>
                    <a:pt x="16932" y="32508"/>
                  </a:cubicBezTo>
                  <a:cubicBezTo>
                    <a:pt x="16932" y="28155"/>
                    <a:pt x="13287" y="24523"/>
                    <a:pt x="13287" y="21195"/>
                  </a:cubicBezTo>
                  <a:cubicBezTo>
                    <a:pt x="13287" y="17880"/>
                    <a:pt x="16868" y="12616"/>
                    <a:pt x="15173" y="10604"/>
                  </a:cubicBezTo>
                  <a:cubicBezTo>
                    <a:pt x="13490" y="8579"/>
                    <a:pt x="11149" y="8326"/>
                    <a:pt x="10693" y="6694"/>
                  </a:cubicBezTo>
                  <a:cubicBezTo>
                    <a:pt x="10655" y="6580"/>
                    <a:pt x="10630" y="6454"/>
                    <a:pt x="10605" y="6314"/>
                  </a:cubicBezTo>
                  <a:cubicBezTo>
                    <a:pt x="10567" y="5985"/>
                    <a:pt x="10592" y="5656"/>
                    <a:pt x="10668" y="5327"/>
                  </a:cubicBezTo>
                  <a:cubicBezTo>
                    <a:pt x="10807" y="4821"/>
                    <a:pt x="11086" y="4340"/>
                    <a:pt x="11465" y="3973"/>
                  </a:cubicBezTo>
                  <a:lnTo>
                    <a:pt x="7821"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72"/>
            <p:cNvSpPr/>
            <p:nvPr/>
          </p:nvSpPr>
          <p:spPr>
            <a:xfrm>
              <a:off x="1831604" y="1985613"/>
              <a:ext cx="840756" cy="2272597"/>
            </a:xfrm>
            <a:custGeom>
              <a:avLst/>
              <a:gdLst/>
              <a:ahLst/>
              <a:cxnLst/>
              <a:rect l="l" t="t" r="r" b="b"/>
              <a:pathLst>
                <a:path w="16413" h="44365" extrusionOk="0">
                  <a:moveTo>
                    <a:pt x="4291" y="0"/>
                  </a:moveTo>
                  <a:lnTo>
                    <a:pt x="3772" y="177"/>
                  </a:lnTo>
                  <a:cubicBezTo>
                    <a:pt x="3772" y="177"/>
                    <a:pt x="4746" y="4986"/>
                    <a:pt x="2532" y="10250"/>
                  </a:cubicBezTo>
                  <a:cubicBezTo>
                    <a:pt x="2532" y="10250"/>
                    <a:pt x="1" y="22334"/>
                    <a:pt x="191" y="27016"/>
                  </a:cubicBezTo>
                  <a:cubicBezTo>
                    <a:pt x="381" y="31685"/>
                    <a:pt x="9415" y="44364"/>
                    <a:pt x="9415" y="44364"/>
                  </a:cubicBezTo>
                  <a:cubicBezTo>
                    <a:pt x="9415" y="44364"/>
                    <a:pt x="16147" y="37708"/>
                    <a:pt x="16286" y="28155"/>
                  </a:cubicBezTo>
                  <a:cubicBezTo>
                    <a:pt x="16413" y="18601"/>
                    <a:pt x="12288" y="19209"/>
                    <a:pt x="12870" y="13945"/>
                  </a:cubicBezTo>
                  <a:cubicBezTo>
                    <a:pt x="13452" y="8681"/>
                    <a:pt x="14021" y="4669"/>
                    <a:pt x="12009" y="1670"/>
                  </a:cubicBezTo>
                  <a:lnTo>
                    <a:pt x="11288" y="1265"/>
                  </a:lnTo>
                  <a:lnTo>
                    <a:pt x="11288" y="1265"/>
                  </a:lnTo>
                  <a:cubicBezTo>
                    <a:pt x="12187" y="2493"/>
                    <a:pt x="12566" y="4024"/>
                    <a:pt x="12338" y="5530"/>
                  </a:cubicBezTo>
                  <a:cubicBezTo>
                    <a:pt x="12206" y="6384"/>
                    <a:pt x="11486" y="6742"/>
                    <a:pt x="10547" y="6742"/>
                  </a:cubicBezTo>
                  <a:cubicBezTo>
                    <a:pt x="8701" y="6742"/>
                    <a:pt x="6007" y="5359"/>
                    <a:pt x="5252" y="3632"/>
                  </a:cubicBezTo>
                  <a:cubicBezTo>
                    <a:pt x="4113" y="1038"/>
                    <a:pt x="4291" y="0"/>
                    <a:pt x="4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72"/>
            <p:cNvSpPr/>
            <p:nvPr/>
          </p:nvSpPr>
          <p:spPr>
            <a:xfrm>
              <a:off x="2096085" y="1446565"/>
              <a:ext cx="496575" cy="478800"/>
            </a:xfrm>
            <a:custGeom>
              <a:avLst/>
              <a:gdLst/>
              <a:ahLst/>
              <a:cxnLst/>
              <a:rect l="l" t="t" r="r" b="b"/>
              <a:pathLst>
                <a:path w="9694" h="9347" extrusionOk="0">
                  <a:moveTo>
                    <a:pt x="6761" y="0"/>
                  </a:moveTo>
                  <a:cubicBezTo>
                    <a:pt x="4548" y="0"/>
                    <a:pt x="2595" y="3083"/>
                    <a:pt x="2595" y="3083"/>
                  </a:cubicBezTo>
                  <a:cubicBezTo>
                    <a:pt x="2519" y="2146"/>
                    <a:pt x="1924" y="1501"/>
                    <a:pt x="1241" y="1501"/>
                  </a:cubicBezTo>
                  <a:cubicBezTo>
                    <a:pt x="570" y="1501"/>
                    <a:pt x="1" y="2640"/>
                    <a:pt x="494" y="4044"/>
                  </a:cubicBezTo>
                  <a:cubicBezTo>
                    <a:pt x="959" y="5333"/>
                    <a:pt x="1796" y="5386"/>
                    <a:pt x="1931" y="5386"/>
                  </a:cubicBezTo>
                  <a:cubicBezTo>
                    <a:pt x="1943" y="5386"/>
                    <a:pt x="1949" y="5386"/>
                    <a:pt x="1949" y="5386"/>
                  </a:cubicBezTo>
                  <a:lnTo>
                    <a:pt x="1949" y="5386"/>
                  </a:lnTo>
                  <a:cubicBezTo>
                    <a:pt x="1949" y="5386"/>
                    <a:pt x="1772" y="7119"/>
                    <a:pt x="3012" y="8005"/>
                  </a:cubicBezTo>
                  <a:cubicBezTo>
                    <a:pt x="3986" y="8708"/>
                    <a:pt x="5534" y="9347"/>
                    <a:pt x="6473" y="9347"/>
                  </a:cubicBezTo>
                  <a:cubicBezTo>
                    <a:pt x="6717" y="9347"/>
                    <a:pt x="6920" y="9304"/>
                    <a:pt x="7062" y="9207"/>
                  </a:cubicBezTo>
                  <a:cubicBezTo>
                    <a:pt x="7745" y="8739"/>
                    <a:pt x="8087" y="6689"/>
                    <a:pt x="8327" y="6335"/>
                  </a:cubicBezTo>
                  <a:cubicBezTo>
                    <a:pt x="8567" y="5980"/>
                    <a:pt x="9694" y="5487"/>
                    <a:pt x="8719" y="5082"/>
                  </a:cubicBezTo>
                  <a:cubicBezTo>
                    <a:pt x="7745" y="4677"/>
                    <a:pt x="8188" y="3665"/>
                    <a:pt x="8137" y="2007"/>
                  </a:cubicBezTo>
                  <a:cubicBezTo>
                    <a:pt x="8087" y="362"/>
                    <a:pt x="7669" y="185"/>
                    <a:pt x="7669" y="185"/>
                  </a:cubicBezTo>
                  <a:cubicBezTo>
                    <a:pt x="7364" y="57"/>
                    <a:pt x="7060" y="0"/>
                    <a:pt x="676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72"/>
            <p:cNvSpPr/>
            <p:nvPr/>
          </p:nvSpPr>
          <p:spPr>
            <a:xfrm>
              <a:off x="1335120" y="1288124"/>
              <a:ext cx="1216696" cy="890188"/>
            </a:xfrm>
            <a:custGeom>
              <a:avLst/>
              <a:gdLst/>
              <a:ahLst/>
              <a:cxnLst/>
              <a:rect l="l" t="t" r="r" b="b"/>
              <a:pathLst>
                <a:path w="23752" h="17378" extrusionOk="0">
                  <a:moveTo>
                    <a:pt x="18147" y="1"/>
                  </a:moveTo>
                  <a:cubicBezTo>
                    <a:pt x="15500" y="1"/>
                    <a:pt x="13753" y="1550"/>
                    <a:pt x="11857" y="4860"/>
                  </a:cubicBezTo>
                  <a:cubicBezTo>
                    <a:pt x="9706" y="8593"/>
                    <a:pt x="6466" y="7226"/>
                    <a:pt x="4808" y="7783"/>
                  </a:cubicBezTo>
                  <a:cubicBezTo>
                    <a:pt x="3151" y="8339"/>
                    <a:pt x="3543" y="9706"/>
                    <a:pt x="3543" y="9706"/>
                  </a:cubicBezTo>
                  <a:cubicBezTo>
                    <a:pt x="3543" y="9706"/>
                    <a:pt x="671" y="10288"/>
                    <a:pt x="127" y="12591"/>
                  </a:cubicBezTo>
                  <a:cubicBezTo>
                    <a:pt x="0" y="13173"/>
                    <a:pt x="13" y="13768"/>
                    <a:pt x="152" y="14337"/>
                  </a:cubicBezTo>
                  <a:cubicBezTo>
                    <a:pt x="631" y="16466"/>
                    <a:pt x="3046" y="17377"/>
                    <a:pt x="5213" y="17377"/>
                  </a:cubicBezTo>
                  <a:cubicBezTo>
                    <a:pt x="6884" y="17377"/>
                    <a:pt x="8407" y="16836"/>
                    <a:pt x="8782" y="15894"/>
                  </a:cubicBezTo>
                  <a:cubicBezTo>
                    <a:pt x="9655" y="13705"/>
                    <a:pt x="12591" y="13819"/>
                    <a:pt x="14147" y="13793"/>
                  </a:cubicBezTo>
                  <a:cubicBezTo>
                    <a:pt x="15703" y="13768"/>
                    <a:pt x="17121" y="10554"/>
                    <a:pt x="17260" y="9339"/>
                  </a:cubicBezTo>
                  <a:cubicBezTo>
                    <a:pt x="17260" y="9339"/>
                    <a:pt x="16260" y="9111"/>
                    <a:pt x="16412" y="7606"/>
                  </a:cubicBezTo>
                  <a:cubicBezTo>
                    <a:pt x="16522" y="6421"/>
                    <a:pt x="16999" y="6121"/>
                    <a:pt x="17278" y="6121"/>
                  </a:cubicBezTo>
                  <a:cubicBezTo>
                    <a:pt x="17354" y="6121"/>
                    <a:pt x="17415" y="6143"/>
                    <a:pt x="17450" y="6176"/>
                  </a:cubicBezTo>
                  <a:cubicBezTo>
                    <a:pt x="17450" y="6176"/>
                    <a:pt x="18019" y="7390"/>
                    <a:pt x="18500" y="7416"/>
                  </a:cubicBezTo>
                  <a:cubicBezTo>
                    <a:pt x="18506" y="7416"/>
                    <a:pt x="18511" y="7416"/>
                    <a:pt x="18517" y="7416"/>
                  </a:cubicBezTo>
                  <a:cubicBezTo>
                    <a:pt x="18991" y="7416"/>
                    <a:pt x="18868" y="6332"/>
                    <a:pt x="18968" y="5581"/>
                  </a:cubicBezTo>
                  <a:lnTo>
                    <a:pt x="18968" y="5581"/>
                  </a:lnTo>
                  <a:cubicBezTo>
                    <a:pt x="18968" y="5581"/>
                    <a:pt x="19594" y="5720"/>
                    <a:pt x="20391" y="5720"/>
                  </a:cubicBezTo>
                  <a:cubicBezTo>
                    <a:pt x="21421" y="5720"/>
                    <a:pt x="22738" y="5487"/>
                    <a:pt x="23359" y="4417"/>
                  </a:cubicBezTo>
                  <a:cubicBezTo>
                    <a:pt x="23701" y="3847"/>
                    <a:pt x="23751" y="3164"/>
                    <a:pt x="23498" y="2557"/>
                  </a:cubicBezTo>
                  <a:cubicBezTo>
                    <a:pt x="23005" y="1367"/>
                    <a:pt x="21398" y="380"/>
                    <a:pt x="19209" y="76"/>
                  </a:cubicBezTo>
                  <a:cubicBezTo>
                    <a:pt x="18838" y="26"/>
                    <a:pt x="18485" y="1"/>
                    <a:pt x="18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72"/>
            <p:cNvSpPr/>
            <p:nvPr/>
          </p:nvSpPr>
          <p:spPr>
            <a:xfrm>
              <a:off x="2225072" y="1783989"/>
              <a:ext cx="108956" cy="167967"/>
            </a:xfrm>
            <a:custGeom>
              <a:avLst/>
              <a:gdLst/>
              <a:ahLst/>
              <a:cxnLst/>
              <a:rect l="l" t="t" r="r" b="b"/>
              <a:pathLst>
                <a:path w="2127" h="3279" extrusionOk="0">
                  <a:moveTo>
                    <a:pt x="1" y="1"/>
                  </a:moveTo>
                  <a:lnTo>
                    <a:pt x="1" y="1"/>
                  </a:lnTo>
                  <a:cubicBezTo>
                    <a:pt x="89" y="1962"/>
                    <a:pt x="1380" y="2962"/>
                    <a:pt x="2051" y="3278"/>
                  </a:cubicBezTo>
                  <a:cubicBezTo>
                    <a:pt x="2013" y="2949"/>
                    <a:pt x="2038" y="2607"/>
                    <a:pt x="2127" y="2291"/>
                  </a:cubicBezTo>
                  <a:cubicBezTo>
                    <a:pt x="773" y="1696"/>
                    <a:pt x="1" y="1"/>
                    <a:pt x="1"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72"/>
            <p:cNvSpPr/>
            <p:nvPr/>
          </p:nvSpPr>
          <p:spPr>
            <a:xfrm>
              <a:off x="1744776" y="2027464"/>
              <a:ext cx="246341" cy="814426"/>
            </a:xfrm>
            <a:custGeom>
              <a:avLst/>
              <a:gdLst/>
              <a:ahLst/>
              <a:cxnLst/>
              <a:rect l="l" t="t" r="r" b="b"/>
              <a:pathLst>
                <a:path w="4809" h="15899" extrusionOk="0">
                  <a:moveTo>
                    <a:pt x="2399" y="0"/>
                  </a:moveTo>
                  <a:cubicBezTo>
                    <a:pt x="2234" y="0"/>
                    <a:pt x="2098" y="35"/>
                    <a:pt x="2012" y="107"/>
                  </a:cubicBezTo>
                  <a:cubicBezTo>
                    <a:pt x="2012" y="107"/>
                    <a:pt x="0" y="562"/>
                    <a:pt x="0" y="6345"/>
                  </a:cubicBezTo>
                  <a:cubicBezTo>
                    <a:pt x="0" y="12128"/>
                    <a:pt x="658" y="15899"/>
                    <a:pt x="658" y="15899"/>
                  </a:cubicBezTo>
                  <a:lnTo>
                    <a:pt x="3898" y="13748"/>
                  </a:lnTo>
                  <a:cubicBezTo>
                    <a:pt x="3898" y="13748"/>
                    <a:pt x="4809" y="3156"/>
                    <a:pt x="4619" y="1790"/>
                  </a:cubicBezTo>
                  <a:cubicBezTo>
                    <a:pt x="4464" y="684"/>
                    <a:pt x="3136" y="0"/>
                    <a:pt x="239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72"/>
            <p:cNvSpPr/>
            <p:nvPr/>
          </p:nvSpPr>
          <p:spPr>
            <a:xfrm>
              <a:off x="711493" y="1212310"/>
              <a:ext cx="2921515" cy="2077481"/>
            </a:xfrm>
            <a:custGeom>
              <a:avLst/>
              <a:gdLst/>
              <a:ahLst/>
              <a:cxnLst/>
              <a:rect l="l" t="t" r="r" b="b"/>
              <a:pathLst>
                <a:path w="57033" h="40556" extrusionOk="0">
                  <a:moveTo>
                    <a:pt x="4088" y="0"/>
                  </a:moveTo>
                  <a:cubicBezTo>
                    <a:pt x="2570" y="1544"/>
                    <a:pt x="1456" y="3442"/>
                    <a:pt x="823" y="5504"/>
                  </a:cubicBezTo>
                  <a:cubicBezTo>
                    <a:pt x="165" y="7656"/>
                    <a:pt x="1" y="10351"/>
                    <a:pt x="1165" y="13350"/>
                  </a:cubicBezTo>
                  <a:cubicBezTo>
                    <a:pt x="4189" y="21157"/>
                    <a:pt x="19981" y="23106"/>
                    <a:pt x="29535" y="26510"/>
                  </a:cubicBezTo>
                  <a:cubicBezTo>
                    <a:pt x="38393" y="29673"/>
                    <a:pt x="48427" y="39050"/>
                    <a:pt x="49845" y="40391"/>
                  </a:cubicBezTo>
                  <a:lnTo>
                    <a:pt x="49971" y="40518"/>
                  </a:lnTo>
                  <a:lnTo>
                    <a:pt x="50009" y="40556"/>
                  </a:lnTo>
                  <a:cubicBezTo>
                    <a:pt x="50009" y="40556"/>
                    <a:pt x="50022" y="40518"/>
                    <a:pt x="50022" y="40454"/>
                  </a:cubicBezTo>
                  <a:cubicBezTo>
                    <a:pt x="50034" y="40429"/>
                    <a:pt x="50047" y="40404"/>
                    <a:pt x="50047" y="40353"/>
                  </a:cubicBezTo>
                  <a:cubicBezTo>
                    <a:pt x="50161" y="39670"/>
                    <a:pt x="50604" y="37329"/>
                    <a:pt x="51401" y="36063"/>
                  </a:cubicBezTo>
                  <a:cubicBezTo>
                    <a:pt x="51452" y="35962"/>
                    <a:pt x="51528" y="35861"/>
                    <a:pt x="51591" y="35772"/>
                  </a:cubicBezTo>
                  <a:cubicBezTo>
                    <a:pt x="51641" y="35709"/>
                    <a:pt x="51705" y="35646"/>
                    <a:pt x="51768" y="35583"/>
                  </a:cubicBezTo>
                  <a:cubicBezTo>
                    <a:pt x="52932" y="34406"/>
                    <a:pt x="57032" y="33634"/>
                    <a:pt x="57032" y="33634"/>
                  </a:cubicBezTo>
                  <a:cubicBezTo>
                    <a:pt x="57032" y="33634"/>
                    <a:pt x="49035" y="24283"/>
                    <a:pt x="39481" y="21841"/>
                  </a:cubicBezTo>
                  <a:cubicBezTo>
                    <a:pt x="29940" y="19398"/>
                    <a:pt x="19830" y="18399"/>
                    <a:pt x="10959" y="13325"/>
                  </a:cubicBezTo>
                  <a:cubicBezTo>
                    <a:pt x="2468" y="8465"/>
                    <a:pt x="3936" y="709"/>
                    <a:pt x="4088" y="38"/>
                  </a:cubicBezTo>
                  <a:cubicBezTo>
                    <a:pt x="4088" y="25"/>
                    <a:pt x="4088" y="13"/>
                    <a:pt x="4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72"/>
            <p:cNvSpPr/>
            <p:nvPr/>
          </p:nvSpPr>
          <p:spPr>
            <a:xfrm>
              <a:off x="581225" y="1212310"/>
              <a:ext cx="2773014" cy="2069080"/>
            </a:xfrm>
            <a:custGeom>
              <a:avLst/>
              <a:gdLst/>
              <a:ahLst/>
              <a:cxnLst/>
              <a:rect l="l" t="t" r="r" b="b"/>
              <a:pathLst>
                <a:path w="54134" h="40392" extrusionOk="0">
                  <a:moveTo>
                    <a:pt x="6631" y="0"/>
                  </a:moveTo>
                  <a:cubicBezTo>
                    <a:pt x="5113" y="1544"/>
                    <a:pt x="3999" y="3442"/>
                    <a:pt x="3366" y="5504"/>
                  </a:cubicBezTo>
                  <a:cubicBezTo>
                    <a:pt x="2708" y="7656"/>
                    <a:pt x="2544" y="10351"/>
                    <a:pt x="3708" y="13350"/>
                  </a:cubicBezTo>
                  <a:cubicBezTo>
                    <a:pt x="6732" y="21157"/>
                    <a:pt x="22524" y="23106"/>
                    <a:pt x="32078" y="26510"/>
                  </a:cubicBezTo>
                  <a:cubicBezTo>
                    <a:pt x="40936" y="29673"/>
                    <a:pt x="50970" y="39050"/>
                    <a:pt x="52388" y="40391"/>
                  </a:cubicBezTo>
                  <a:lnTo>
                    <a:pt x="52590" y="40353"/>
                  </a:lnTo>
                  <a:cubicBezTo>
                    <a:pt x="52704" y="39670"/>
                    <a:pt x="53147" y="37329"/>
                    <a:pt x="53944" y="36063"/>
                  </a:cubicBezTo>
                  <a:cubicBezTo>
                    <a:pt x="53995" y="35962"/>
                    <a:pt x="54071" y="35861"/>
                    <a:pt x="54134" y="35772"/>
                  </a:cubicBezTo>
                  <a:cubicBezTo>
                    <a:pt x="49578" y="28598"/>
                    <a:pt x="34710" y="23435"/>
                    <a:pt x="18032" y="19626"/>
                  </a:cubicBezTo>
                  <a:cubicBezTo>
                    <a:pt x="1" y="15514"/>
                    <a:pt x="5897" y="1708"/>
                    <a:pt x="5897" y="1708"/>
                  </a:cubicBezTo>
                  <a:cubicBezTo>
                    <a:pt x="6049" y="1114"/>
                    <a:pt x="6290" y="544"/>
                    <a:pt x="6631" y="38"/>
                  </a:cubicBezTo>
                  <a:cubicBezTo>
                    <a:pt x="6631" y="25"/>
                    <a:pt x="6631" y="13"/>
                    <a:pt x="6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72"/>
            <p:cNvSpPr/>
            <p:nvPr/>
          </p:nvSpPr>
          <p:spPr>
            <a:xfrm>
              <a:off x="1778483" y="2483424"/>
              <a:ext cx="519883" cy="419277"/>
            </a:xfrm>
            <a:custGeom>
              <a:avLst/>
              <a:gdLst/>
              <a:ahLst/>
              <a:cxnLst/>
              <a:rect l="l" t="t" r="r" b="b"/>
              <a:pathLst>
                <a:path w="10149" h="8185" extrusionOk="0">
                  <a:moveTo>
                    <a:pt x="8440" y="0"/>
                  </a:moveTo>
                  <a:cubicBezTo>
                    <a:pt x="8440" y="0"/>
                    <a:pt x="7466" y="506"/>
                    <a:pt x="4290" y="2847"/>
                  </a:cubicBezTo>
                  <a:cubicBezTo>
                    <a:pt x="1126" y="5188"/>
                    <a:pt x="0" y="6985"/>
                    <a:pt x="0" y="6985"/>
                  </a:cubicBezTo>
                  <a:cubicBezTo>
                    <a:pt x="192" y="7842"/>
                    <a:pt x="835" y="8185"/>
                    <a:pt x="1666" y="8185"/>
                  </a:cubicBezTo>
                  <a:cubicBezTo>
                    <a:pt x="2922" y="8185"/>
                    <a:pt x="4606" y="7403"/>
                    <a:pt x="5808" y="6428"/>
                  </a:cubicBezTo>
                  <a:cubicBezTo>
                    <a:pt x="7808" y="4821"/>
                    <a:pt x="10149" y="1025"/>
                    <a:pt x="10149" y="1025"/>
                  </a:cubicBezTo>
                  <a:lnTo>
                    <a:pt x="844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72"/>
            <p:cNvSpPr/>
            <p:nvPr/>
          </p:nvSpPr>
          <p:spPr>
            <a:xfrm>
              <a:off x="2196590" y="2247991"/>
              <a:ext cx="293263" cy="341927"/>
            </a:xfrm>
            <a:custGeom>
              <a:avLst/>
              <a:gdLst/>
              <a:ahLst/>
              <a:cxnLst/>
              <a:rect l="l" t="t" r="r" b="b"/>
              <a:pathLst>
                <a:path w="5725" h="6675" extrusionOk="0">
                  <a:moveTo>
                    <a:pt x="4277" y="0"/>
                  </a:moveTo>
                  <a:cubicBezTo>
                    <a:pt x="4256" y="0"/>
                    <a:pt x="4231" y="5"/>
                    <a:pt x="4201" y="16"/>
                  </a:cubicBezTo>
                  <a:cubicBezTo>
                    <a:pt x="3885" y="155"/>
                    <a:pt x="3581" y="319"/>
                    <a:pt x="3303" y="534"/>
                  </a:cubicBezTo>
                  <a:cubicBezTo>
                    <a:pt x="3088" y="699"/>
                    <a:pt x="2012" y="2116"/>
                    <a:pt x="2012" y="2116"/>
                  </a:cubicBezTo>
                  <a:cubicBezTo>
                    <a:pt x="2012" y="2116"/>
                    <a:pt x="1850" y="2287"/>
                    <a:pt x="1799" y="2287"/>
                  </a:cubicBezTo>
                  <a:cubicBezTo>
                    <a:pt x="1790" y="2287"/>
                    <a:pt x="1784" y="2282"/>
                    <a:pt x="1784" y="2268"/>
                  </a:cubicBezTo>
                  <a:cubicBezTo>
                    <a:pt x="1784" y="2179"/>
                    <a:pt x="2012" y="1698"/>
                    <a:pt x="2151" y="1256"/>
                  </a:cubicBezTo>
                  <a:cubicBezTo>
                    <a:pt x="2278" y="813"/>
                    <a:pt x="2113" y="496"/>
                    <a:pt x="2050" y="496"/>
                  </a:cubicBezTo>
                  <a:cubicBezTo>
                    <a:pt x="1974" y="496"/>
                    <a:pt x="1873" y="863"/>
                    <a:pt x="1797" y="965"/>
                  </a:cubicBezTo>
                  <a:cubicBezTo>
                    <a:pt x="1734" y="1066"/>
                    <a:pt x="1215" y="1800"/>
                    <a:pt x="1076" y="2293"/>
                  </a:cubicBezTo>
                  <a:cubicBezTo>
                    <a:pt x="924" y="2799"/>
                    <a:pt x="0" y="4988"/>
                    <a:pt x="0" y="4988"/>
                  </a:cubicBezTo>
                  <a:cubicBezTo>
                    <a:pt x="0" y="4988"/>
                    <a:pt x="168" y="6674"/>
                    <a:pt x="950" y="6674"/>
                  </a:cubicBezTo>
                  <a:cubicBezTo>
                    <a:pt x="1028" y="6674"/>
                    <a:pt x="1112" y="6657"/>
                    <a:pt x="1202" y="6621"/>
                  </a:cubicBezTo>
                  <a:cubicBezTo>
                    <a:pt x="2202" y="6216"/>
                    <a:pt x="3543" y="5090"/>
                    <a:pt x="3695" y="4837"/>
                  </a:cubicBezTo>
                  <a:cubicBezTo>
                    <a:pt x="3809" y="4659"/>
                    <a:pt x="5251" y="3824"/>
                    <a:pt x="5504" y="3242"/>
                  </a:cubicBezTo>
                  <a:cubicBezTo>
                    <a:pt x="5725" y="2709"/>
                    <a:pt x="5722" y="2282"/>
                    <a:pt x="5584" y="2282"/>
                  </a:cubicBezTo>
                  <a:cubicBezTo>
                    <a:pt x="5571" y="2282"/>
                    <a:pt x="5557" y="2286"/>
                    <a:pt x="5542" y="2293"/>
                  </a:cubicBezTo>
                  <a:cubicBezTo>
                    <a:pt x="5365" y="2382"/>
                    <a:pt x="5479" y="2508"/>
                    <a:pt x="5213" y="2761"/>
                  </a:cubicBezTo>
                  <a:cubicBezTo>
                    <a:pt x="5024" y="2926"/>
                    <a:pt x="4809" y="3065"/>
                    <a:pt x="4581" y="3179"/>
                  </a:cubicBezTo>
                  <a:cubicBezTo>
                    <a:pt x="4581" y="3179"/>
                    <a:pt x="5188" y="2382"/>
                    <a:pt x="5251" y="2053"/>
                  </a:cubicBezTo>
                  <a:cubicBezTo>
                    <a:pt x="5300" y="1751"/>
                    <a:pt x="5648" y="1023"/>
                    <a:pt x="5371" y="1023"/>
                  </a:cubicBezTo>
                  <a:cubicBezTo>
                    <a:pt x="5358" y="1023"/>
                    <a:pt x="5344" y="1024"/>
                    <a:pt x="5327" y="1028"/>
                  </a:cubicBezTo>
                  <a:cubicBezTo>
                    <a:pt x="4973" y="1104"/>
                    <a:pt x="4884" y="1547"/>
                    <a:pt x="4657" y="1800"/>
                  </a:cubicBezTo>
                  <a:cubicBezTo>
                    <a:pt x="4448" y="2008"/>
                    <a:pt x="4088" y="2330"/>
                    <a:pt x="3995" y="2330"/>
                  </a:cubicBezTo>
                  <a:cubicBezTo>
                    <a:pt x="3981" y="2330"/>
                    <a:pt x="3973" y="2323"/>
                    <a:pt x="3973" y="2306"/>
                  </a:cubicBezTo>
                  <a:cubicBezTo>
                    <a:pt x="3973" y="2179"/>
                    <a:pt x="4264" y="1838"/>
                    <a:pt x="4530" y="1433"/>
                  </a:cubicBezTo>
                  <a:cubicBezTo>
                    <a:pt x="4806" y="1031"/>
                    <a:pt x="5169" y="281"/>
                    <a:pt x="4916" y="281"/>
                  </a:cubicBezTo>
                  <a:cubicBezTo>
                    <a:pt x="4914" y="281"/>
                    <a:pt x="4912" y="281"/>
                    <a:pt x="4910" y="281"/>
                  </a:cubicBezTo>
                  <a:cubicBezTo>
                    <a:pt x="4657" y="294"/>
                    <a:pt x="4366" y="724"/>
                    <a:pt x="4138" y="863"/>
                  </a:cubicBezTo>
                  <a:cubicBezTo>
                    <a:pt x="3928" y="999"/>
                    <a:pt x="3263" y="1662"/>
                    <a:pt x="3228" y="1662"/>
                  </a:cubicBezTo>
                  <a:cubicBezTo>
                    <a:pt x="3227" y="1662"/>
                    <a:pt x="3227" y="1662"/>
                    <a:pt x="3227" y="1661"/>
                  </a:cubicBezTo>
                  <a:cubicBezTo>
                    <a:pt x="3227" y="1623"/>
                    <a:pt x="3695" y="838"/>
                    <a:pt x="3695" y="838"/>
                  </a:cubicBezTo>
                  <a:cubicBezTo>
                    <a:pt x="3872" y="724"/>
                    <a:pt x="4037" y="598"/>
                    <a:pt x="4188" y="446"/>
                  </a:cubicBezTo>
                  <a:cubicBezTo>
                    <a:pt x="4333" y="267"/>
                    <a:pt x="4429" y="0"/>
                    <a:pt x="4277" y="0"/>
                  </a:cubicBezTo>
                  <a:close/>
                </a:path>
              </a:pathLst>
            </a:custGeom>
            <a:solidFill>
              <a:srgbClr val="FFC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72"/>
            <p:cNvSpPr/>
            <p:nvPr/>
          </p:nvSpPr>
          <p:spPr>
            <a:xfrm>
              <a:off x="2782361" y="2760760"/>
              <a:ext cx="282864" cy="241936"/>
            </a:xfrm>
            <a:custGeom>
              <a:avLst/>
              <a:gdLst/>
              <a:ahLst/>
              <a:cxnLst/>
              <a:rect l="l" t="t" r="r" b="b"/>
              <a:pathLst>
                <a:path w="5522" h="4723" extrusionOk="0">
                  <a:moveTo>
                    <a:pt x="3781" y="1"/>
                  </a:moveTo>
                  <a:cubicBezTo>
                    <a:pt x="3500" y="1"/>
                    <a:pt x="3580" y="839"/>
                    <a:pt x="3332" y="1520"/>
                  </a:cubicBezTo>
                  <a:cubicBezTo>
                    <a:pt x="3202" y="1867"/>
                    <a:pt x="3093" y="2008"/>
                    <a:pt x="3032" y="2008"/>
                  </a:cubicBezTo>
                  <a:cubicBezTo>
                    <a:pt x="2969" y="2008"/>
                    <a:pt x="2957" y="1854"/>
                    <a:pt x="3028" y="1622"/>
                  </a:cubicBezTo>
                  <a:cubicBezTo>
                    <a:pt x="3180" y="1179"/>
                    <a:pt x="3497" y="154"/>
                    <a:pt x="3130" y="116"/>
                  </a:cubicBezTo>
                  <a:cubicBezTo>
                    <a:pt x="3123" y="115"/>
                    <a:pt x="3116" y="114"/>
                    <a:pt x="3110" y="114"/>
                  </a:cubicBezTo>
                  <a:cubicBezTo>
                    <a:pt x="2769" y="114"/>
                    <a:pt x="2607" y="1388"/>
                    <a:pt x="1725" y="1748"/>
                  </a:cubicBezTo>
                  <a:cubicBezTo>
                    <a:pt x="1194" y="1963"/>
                    <a:pt x="751" y="2343"/>
                    <a:pt x="485" y="2849"/>
                  </a:cubicBezTo>
                  <a:cubicBezTo>
                    <a:pt x="0" y="4366"/>
                    <a:pt x="1250" y="4722"/>
                    <a:pt x="1786" y="4722"/>
                  </a:cubicBezTo>
                  <a:cubicBezTo>
                    <a:pt x="1795" y="4722"/>
                    <a:pt x="1805" y="4722"/>
                    <a:pt x="1814" y="4722"/>
                  </a:cubicBezTo>
                  <a:cubicBezTo>
                    <a:pt x="2332" y="4709"/>
                    <a:pt x="2801" y="4532"/>
                    <a:pt x="3737" y="3950"/>
                  </a:cubicBezTo>
                  <a:cubicBezTo>
                    <a:pt x="4686" y="3368"/>
                    <a:pt x="5256" y="2697"/>
                    <a:pt x="5293" y="2343"/>
                  </a:cubicBezTo>
                  <a:cubicBezTo>
                    <a:pt x="5331" y="1976"/>
                    <a:pt x="5521" y="938"/>
                    <a:pt x="5357" y="837"/>
                  </a:cubicBezTo>
                  <a:cubicBezTo>
                    <a:pt x="5312" y="812"/>
                    <a:pt x="5270" y="797"/>
                    <a:pt x="5231" y="797"/>
                  </a:cubicBezTo>
                  <a:cubicBezTo>
                    <a:pt x="5114" y="797"/>
                    <a:pt x="5024" y="930"/>
                    <a:pt x="4977" y="1318"/>
                  </a:cubicBezTo>
                  <a:cubicBezTo>
                    <a:pt x="4901" y="1824"/>
                    <a:pt x="4762" y="2381"/>
                    <a:pt x="4534" y="2394"/>
                  </a:cubicBezTo>
                  <a:cubicBezTo>
                    <a:pt x="4528" y="2394"/>
                    <a:pt x="4522" y="2395"/>
                    <a:pt x="4517" y="2395"/>
                  </a:cubicBezTo>
                  <a:cubicBezTo>
                    <a:pt x="4335" y="2395"/>
                    <a:pt x="4602" y="1988"/>
                    <a:pt x="4749" y="1128"/>
                  </a:cubicBezTo>
                  <a:cubicBezTo>
                    <a:pt x="4843" y="542"/>
                    <a:pt x="4611" y="167"/>
                    <a:pt x="4449" y="167"/>
                  </a:cubicBezTo>
                  <a:cubicBezTo>
                    <a:pt x="4370" y="167"/>
                    <a:pt x="4306" y="258"/>
                    <a:pt x="4306" y="458"/>
                  </a:cubicBezTo>
                  <a:cubicBezTo>
                    <a:pt x="4294" y="976"/>
                    <a:pt x="4167" y="1495"/>
                    <a:pt x="3952" y="1976"/>
                  </a:cubicBezTo>
                  <a:cubicBezTo>
                    <a:pt x="3903" y="2095"/>
                    <a:pt x="3867" y="2149"/>
                    <a:pt x="3845" y="2149"/>
                  </a:cubicBezTo>
                  <a:cubicBezTo>
                    <a:pt x="3801" y="2149"/>
                    <a:pt x="3820" y="1917"/>
                    <a:pt x="3914" y="1558"/>
                  </a:cubicBezTo>
                  <a:cubicBezTo>
                    <a:pt x="4053" y="1027"/>
                    <a:pt x="4104" y="27"/>
                    <a:pt x="3800" y="2"/>
                  </a:cubicBezTo>
                  <a:cubicBezTo>
                    <a:pt x="3794" y="1"/>
                    <a:pt x="3787" y="1"/>
                    <a:pt x="3781"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72"/>
            <p:cNvSpPr/>
            <p:nvPr/>
          </p:nvSpPr>
          <p:spPr>
            <a:xfrm>
              <a:off x="1803122" y="2670090"/>
              <a:ext cx="138103" cy="127089"/>
            </a:xfrm>
            <a:custGeom>
              <a:avLst/>
              <a:gdLst/>
              <a:ahLst/>
              <a:cxnLst/>
              <a:rect l="l" t="t" r="r" b="b"/>
              <a:pathLst>
                <a:path w="2696" h="2481" extrusionOk="0">
                  <a:moveTo>
                    <a:pt x="2695" y="0"/>
                  </a:moveTo>
                  <a:lnTo>
                    <a:pt x="2695" y="0"/>
                  </a:lnTo>
                  <a:cubicBezTo>
                    <a:pt x="671" y="367"/>
                    <a:pt x="0" y="2481"/>
                    <a:pt x="0" y="2481"/>
                  </a:cubicBezTo>
                  <a:lnTo>
                    <a:pt x="2695"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72"/>
            <p:cNvSpPr/>
            <p:nvPr/>
          </p:nvSpPr>
          <p:spPr>
            <a:xfrm>
              <a:off x="2175178" y="3091422"/>
              <a:ext cx="272927" cy="547749"/>
            </a:xfrm>
            <a:custGeom>
              <a:avLst/>
              <a:gdLst/>
              <a:ahLst/>
              <a:cxnLst/>
              <a:rect l="l" t="t" r="r" b="b"/>
              <a:pathLst>
                <a:path w="5328" h="10693" extrusionOk="0">
                  <a:moveTo>
                    <a:pt x="5011" y="0"/>
                  </a:moveTo>
                  <a:lnTo>
                    <a:pt x="3480" y="5809"/>
                  </a:lnTo>
                  <a:cubicBezTo>
                    <a:pt x="2152" y="2240"/>
                    <a:pt x="1" y="330"/>
                    <a:pt x="0" y="329"/>
                  </a:cubicBezTo>
                  <a:lnTo>
                    <a:pt x="0" y="329"/>
                  </a:lnTo>
                  <a:lnTo>
                    <a:pt x="4480" y="10693"/>
                  </a:lnTo>
                  <a:cubicBezTo>
                    <a:pt x="4442" y="9908"/>
                    <a:pt x="4341" y="9124"/>
                    <a:pt x="4202" y="8352"/>
                  </a:cubicBezTo>
                  <a:cubicBezTo>
                    <a:pt x="4543" y="7529"/>
                    <a:pt x="5328" y="4999"/>
                    <a:pt x="5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72"/>
            <p:cNvSpPr/>
            <p:nvPr/>
          </p:nvSpPr>
          <p:spPr>
            <a:xfrm>
              <a:off x="1341575" y="1288124"/>
              <a:ext cx="1197282" cy="655373"/>
            </a:xfrm>
            <a:custGeom>
              <a:avLst/>
              <a:gdLst/>
              <a:ahLst/>
              <a:cxnLst/>
              <a:rect l="l" t="t" r="r" b="b"/>
              <a:pathLst>
                <a:path w="23373" h="12794" extrusionOk="0">
                  <a:moveTo>
                    <a:pt x="18015" y="1"/>
                  </a:moveTo>
                  <a:cubicBezTo>
                    <a:pt x="15371" y="1"/>
                    <a:pt x="13624" y="1540"/>
                    <a:pt x="11718" y="4847"/>
                  </a:cubicBezTo>
                  <a:cubicBezTo>
                    <a:pt x="9580" y="8580"/>
                    <a:pt x="6340" y="7213"/>
                    <a:pt x="4682" y="7770"/>
                  </a:cubicBezTo>
                  <a:cubicBezTo>
                    <a:pt x="3025" y="8339"/>
                    <a:pt x="3417" y="9706"/>
                    <a:pt x="3417" y="9706"/>
                  </a:cubicBezTo>
                  <a:cubicBezTo>
                    <a:pt x="3417" y="9706"/>
                    <a:pt x="545" y="10275"/>
                    <a:pt x="1" y="12591"/>
                  </a:cubicBezTo>
                  <a:lnTo>
                    <a:pt x="405" y="12794"/>
                  </a:lnTo>
                  <a:cubicBezTo>
                    <a:pt x="405" y="12794"/>
                    <a:pt x="1405" y="11250"/>
                    <a:pt x="2329" y="10655"/>
                  </a:cubicBezTo>
                  <a:cubicBezTo>
                    <a:pt x="2848" y="10301"/>
                    <a:pt x="3430" y="10073"/>
                    <a:pt x="4037" y="9972"/>
                  </a:cubicBezTo>
                  <a:cubicBezTo>
                    <a:pt x="4037" y="9972"/>
                    <a:pt x="3569" y="9086"/>
                    <a:pt x="4657" y="8365"/>
                  </a:cubicBezTo>
                  <a:cubicBezTo>
                    <a:pt x="4909" y="8195"/>
                    <a:pt x="5272" y="8152"/>
                    <a:pt x="5710" y="8152"/>
                  </a:cubicBezTo>
                  <a:cubicBezTo>
                    <a:pt x="6146" y="8152"/>
                    <a:pt x="6657" y="8195"/>
                    <a:pt x="7205" y="8195"/>
                  </a:cubicBezTo>
                  <a:cubicBezTo>
                    <a:pt x="8483" y="8195"/>
                    <a:pt x="9967" y="7966"/>
                    <a:pt x="11199" y="6441"/>
                  </a:cubicBezTo>
                  <a:cubicBezTo>
                    <a:pt x="13502" y="3620"/>
                    <a:pt x="14527" y="937"/>
                    <a:pt x="16881" y="583"/>
                  </a:cubicBezTo>
                  <a:cubicBezTo>
                    <a:pt x="17366" y="507"/>
                    <a:pt x="17868" y="469"/>
                    <a:pt x="18369" y="469"/>
                  </a:cubicBezTo>
                  <a:cubicBezTo>
                    <a:pt x="20303" y="469"/>
                    <a:pt x="22225" y="1034"/>
                    <a:pt x="23069" y="2190"/>
                  </a:cubicBezTo>
                  <a:cubicBezTo>
                    <a:pt x="23157" y="2316"/>
                    <a:pt x="23258" y="2443"/>
                    <a:pt x="23372" y="2544"/>
                  </a:cubicBezTo>
                  <a:cubicBezTo>
                    <a:pt x="22879" y="1355"/>
                    <a:pt x="21272" y="368"/>
                    <a:pt x="19083" y="76"/>
                  </a:cubicBezTo>
                  <a:cubicBezTo>
                    <a:pt x="18710" y="26"/>
                    <a:pt x="18355" y="1"/>
                    <a:pt x="18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80"/>
          <p:cNvSpPr txBox="1">
            <a:spLocks noGrp="1"/>
          </p:cNvSpPr>
          <p:nvPr>
            <p:ph type="subTitle" idx="1"/>
          </p:nvPr>
        </p:nvSpPr>
        <p:spPr>
          <a:xfrm>
            <a:off x="2334655" y="3022908"/>
            <a:ext cx="4185472" cy="936000"/>
          </a:xfrm>
          <a:prstGeom prst="rect">
            <a:avLst/>
          </a:prstGeom>
        </p:spPr>
        <p:txBody>
          <a:bodyPr spcFirstLastPara="1" wrap="square" lIns="91425" tIns="91425" rIns="91425" bIns="91425" anchor="t" anchorCtr="0">
            <a:noAutofit/>
          </a:bodyPr>
          <a:lstStyle/>
          <a:p>
            <a:pPr marL="0" lvl="0" indent="0"/>
            <a:r>
              <a:rPr lang="en-US" dirty="0">
                <a:latin typeface="Times New Roman" panose="02020603050405020304" pitchFamily="18" charset="0"/>
                <a:cs typeface="Times New Roman" panose="02020603050405020304" pitchFamily="18" charset="0"/>
              </a:rPr>
              <a:t>Enhancing the app with real-time analysis, electronic health record integration, and personalized risk assessment.</a:t>
            </a:r>
            <a:endParaRPr dirty="0">
              <a:latin typeface="Times New Roman" panose="02020603050405020304" pitchFamily="18" charset="0"/>
              <a:cs typeface="Times New Roman" panose="02020603050405020304" pitchFamily="18" charset="0"/>
            </a:endParaRPr>
          </a:p>
        </p:txBody>
      </p:sp>
      <p:sp>
        <p:nvSpPr>
          <p:cNvPr id="1591" name="Google Shape;1591;p80"/>
          <p:cNvSpPr txBox="1">
            <a:spLocks noGrp="1"/>
          </p:cNvSpPr>
          <p:nvPr>
            <p:ph type="title"/>
          </p:nvPr>
        </p:nvSpPr>
        <p:spPr>
          <a:xfrm>
            <a:off x="1633324" y="1915704"/>
            <a:ext cx="3859621" cy="567900"/>
          </a:xfrm>
          <a:prstGeom prst="rect">
            <a:avLst/>
          </a:prstGeom>
        </p:spPr>
        <p:txBody>
          <a:bodyPr spcFirstLastPara="1" wrap="square" lIns="91425" tIns="91425" rIns="91425" bIns="91425" anchor="t" anchorCtr="0">
            <a:noAutofit/>
          </a:bodyPr>
          <a:lstStyle/>
          <a:p>
            <a:pPr lvl="0">
              <a:buClr>
                <a:schemeClr val="dk1"/>
              </a:buClr>
              <a:buSzPts val="1100"/>
            </a:pPr>
            <a:r>
              <a:rPr lang="en-US" dirty="0"/>
              <a:t>Adding features to the mobile app</a:t>
            </a:r>
            <a:endParaRPr dirty="0"/>
          </a:p>
        </p:txBody>
      </p:sp>
      <p:sp>
        <p:nvSpPr>
          <p:cNvPr id="1592" name="Google Shape;1592;p80"/>
          <p:cNvSpPr txBox="1">
            <a:spLocks noGrp="1"/>
          </p:cNvSpPr>
          <p:nvPr>
            <p:ph type="title" idx="2"/>
          </p:nvPr>
        </p:nvSpPr>
        <p:spPr>
          <a:xfrm>
            <a:off x="5469003" y="909300"/>
            <a:ext cx="917066" cy="467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dirty="0"/>
              <a:t>03</a:t>
            </a:r>
          </a:p>
        </p:txBody>
      </p:sp>
      <p:grpSp>
        <p:nvGrpSpPr>
          <p:cNvPr id="1593" name="Google Shape;1593;p80"/>
          <p:cNvGrpSpPr/>
          <p:nvPr/>
        </p:nvGrpSpPr>
        <p:grpSpPr>
          <a:xfrm>
            <a:off x="6375301" y="675636"/>
            <a:ext cx="2124289" cy="3792227"/>
            <a:chOff x="5399024" y="675626"/>
            <a:chExt cx="2124289" cy="3792227"/>
          </a:xfrm>
        </p:grpSpPr>
        <p:sp>
          <p:nvSpPr>
            <p:cNvPr id="1594" name="Google Shape;1594;p80"/>
            <p:cNvSpPr/>
            <p:nvPr/>
          </p:nvSpPr>
          <p:spPr>
            <a:xfrm>
              <a:off x="6030081" y="1223106"/>
              <a:ext cx="422813" cy="1306293"/>
            </a:xfrm>
            <a:custGeom>
              <a:avLst/>
              <a:gdLst/>
              <a:ahLst/>
              <a:cxnLst/>
              <a:rect l="l" t="t" r="r" b="b"/>
              <a:pathLst>
                <a:path w="5468" h="16893" extrusionOk="0">
                  <a:moveTo>
                    <a:pt x="2203" y="0"/>
                  </a:moveTo>
                  <a:lnTo>
                    <a:pt x="646" y="937"/>
                  </a:lnTo>
                  <a:lnTo>
                    <a:pt x="1" y="2822"/>
                  </a:lnTo>
                  <a:lnTo>
                    <a:pt x="735" y="16058"/>
                  </a:lnTo>
                  <a:lnTo>
                    <a:pt x="4822" y="16893"/>
                  </a:lnTo>
                  <a:lnTo>
                    <a:pt x="5467" y="1506"/>
                  </a:lnTo>
                  <a:lnTo>
                    <a:pt x="3911" y="911"/>
                  </a:lnTo>
                  <a:lnTo>
                    <a:pt x="3050" y="13"/>
                  </a:lnTo>
                  <a:lnTo>
                    <a:pt x="2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80"/>
            <p:cNvSpPr/>
            <p:nvPr/>
          </p:nvSpPr>
          <p:spPr>
            <a:xfrm>
              <a:off x="6097587" y="1024451"/>
              <a:ext cx="271101" cy="320445"/>
            </a:xfrm>
            <a:custGeom>
              <a:avLst/>
              <a:gdLst/>
              <a:ahLst/>
              <a:cxnLst/>
              <a:rect l="l" t="t" r="r" b="b"/>
              <a:pathLst>
                <a:path w="3506" h="4144" extrusionOk="0">
                  <a:moveTo>
                    <a:pt x="570" y="0"/>
                  </a:moveTo>
                  <a:lnTo>
                    <a:pt x="570" y="0"/>
                  </a:lnTo>
                  <a:cubicBezTo>
                    <a:pt x="634" y="1063"/>
                    <a:pt x="596" y="2848"/>
                    <a:pt x="406" y="3012"/>
                  </a:cubicBezTo>
                  <a:cubicBezTo>
                    <a:pt x="203" y="3164"/>
                    <a:pt x="393" y="3139"/>
                    <a:pt x="1" y="3252"/>
                  </a:cubicBezTo>
                  <a:cubicBezTo>
                    <a:pt x="1" y="3252"/>
                    <a:pt x="140" y="3733"/>
                    <a:pt x="1646" y="3885"/>
                  </a:cubicBezTo>
                  <a:cubicBezTo>
                    <a:pt x="1728" y="3885"/>
                    <a:pt x="2101" y="4144"/>
                    <a:pt x="2237" y="4144"/>
                  </a:cubicBezTo>
                  <a:cubicBezTo>
                    <a:pt x="2248" y="4144"/>
                    <a:pt x="2258" y="4142"/>
                    <a:pt x="2266" y="4138"/>
                  </a:cubicBezTo>
                  <a:cubicBezTo>
                    <a:pt x="3126" y="3809"/>
                    <a:pt x="3506" y="3581"/>
                    <a:pt x="3506" y="3392"/>
                  </a:cubicBezTo>
                  <a:lnTo>
                    <a:pt x="2937" y="3075"/>
                  </a:lnTo>
                  <a:cubicBezTo>
                    <a:pt x="2937" y="3075"/>
                    <a:pt x="2975" y="2582"/>
                    <a:pt x="2975" y="2101"/>
                  </a:cubicBezTo>
                  <a:cubicBezTo>
                    <a:pt x="2975" y="1392"/>
                    <a:pt x="2608" y="26"/>
                    <a:pt x="2608" y="26"/>
                  </a:cubicBezTo>
                  <a:lnTo>
                    <a:pt x="570" y="0"/>
                  </a:ln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80"/>
            <p:cNvSpPr/>
            <p:nvPr/>
          </p:nvSpPr>
          <p:spPr>
            <a:xfrm>
              <a:off x="6171974" y="1058707"/>
              <a:ext cx="155655" cy="161151"/>
            </a:xfrm>
            <a:custGeom>
              <a:avLst/>
              <a:gdLst/>
              <a:ahLst/>
              <a:cxnLst/>
              <a:rect l="l" t="t" r="r" b="b"/>
              <a:pathLst>
                <a:path w="2013" h="2084" extrusionOk="0">
                  <a:moveTo>
                    <a:pt x="26" y="0"/>
                  </a:moveTo>
                  <a:cubicBezTo>
                    <a:pt x="26" y="1"/>
                    <a:pt x="1" y="1139"/>
                    <a:pt x="595" y="1696"/>
                  </a:cubicBezTo>
                  <a:cubicBezTo>
                    <a:pt x="896" y="1992"/>
                    <a:pt x="1173" y="2083"/>
                    <a:pt x="1400" y="2083"/>
                  </a:cubicBezTo>
                  <a:cubicBezTo>
                    <a:pt x="1764" y="2083"/>
                    <a:pt x="2000" y="1848"/>
                    <a:pt x="2000" y="1848"/>
                  </a:cubicBezTo>
                  <a:lnTo>
                    <a:pt x="2013" y="1709"/>
                  </a:lnTo>
                  <a:cubicBezTo>
                    <a:pt x="1633" y="1709"/>
                    <a:pt x="380" y="760"/>
                    <a:pt x="304" y="519"/>
                  </a:cubicBezTo>
                  <a:cubicBezTo>
                    <a:pt x="241" y="329"/>
                    <a:pt x="140" y="152"/>
                    <a:pt x="26" y="0"/>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80"/>
            <p:cNvSpPr/>
            <p:nvPr/>
          </p:nvSpPr>
          <p:spPr>
            <a:xfrm>
              <a:off x="6095654" y="740735"/>
              <a:ext cx="345488" cy="346737"/>
            </a:xfrm>
            <a:custGeom>
              <a:avLst/>
              <a:gdLst/>
              <a:ahLst/>
              <a:cxnLst/>
              <a:rect l="l" t="t" r="r" b="b"/>
              <a:pathLst>
                <a:path w="4468" h="4484" extrusionOk="0">
                  <a:moveTo>
                    <a:pt x="2296" y="0"/>
                  </a:moveTo>
                  <a:cubicBezTo>
                    <a:pt x="1619" y="0"/>
                    <a:pt x="921" y="266"/>
                    <a:pt x="431" y="835"/>
                  </a:cubicBezTo>
                  <a:cubicBezTo>
                    <a:pt x="39" y="1278"/>
                    <a:pt x="1" y="1923"/>
                    <a:pt x="39" y="2455"/>
                  </a:cubicBezTo>
                  <a:cubicBezTo>
                    <a:pt x="111" y="3609"/>
                    <a:pt x="1060" y="4484"/>
                    <a:pt x="2200" y="4484"/>
                  </a:cubicBezTo>
                  <a:cubicBezTo>
                    <a:pt x="2247" y="4484"/>
                    <a:pt x="2294" y="4482"/>
                    <a:pt x="2342" y="4479"/>
                  </a:cubicBezTo>
                  <a:cubicBezTo>
                    <a:pt x="3531" y="4403"/>
                    <a:pt x="4467" y="3264"/>
                    <a:pt x="4391" y="2062"/>
                  </a:cubicBezTo>
                  <a:cubicBezTo>
                    <a:pt x="4379" y="1809"/>
                    <a:pt x="4379" y="1392"/>
                    <a:pt x="4278" y="1164"/>
                  </a:cubicBezTo>
                  <a:cubicBezTo>
                    <a:pt x="3948" y="413"/>
                    <a:pt x="3139" y="0"/>
                    <a:pt x="2296"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80"/>
            <p:cNvSpPr/>
            <p:nvPr/>
          </p:nvSpPr>
          <p:spPr>
            <a:xfrm>
              <a:off x="6160221" y="938308"/>
              <a:ext cx="272107" cy="258197"/>
            </a:xfrm>
            <a:custGeom>
              <a:avLst/>
              <a:gdLst/>
              <a:ahLst/>
              <a:cxnLst/>
              <a:rect l="l" t="t" r="r" b="b"/>
              <a:pathLst>
                <a:path w="3519" h="3339" extrusionOk="0">
                  <a:moveTo>
                    <a:pt x="3519" y="1"/>
                  </a:moveTo>
                  <a:lnTo>
                    <a:pt x="1" y="229"/>
                  </a:lnTo>
                  <a:cubicBezTo>
                    <a:pt x="1" y="229"/>
                    <a:pt x="115" y="1089"/>
                    <a:pt x="229" y="1886"/>
                  </a:cubicBezTo>
                  <a:cubicBezTo>
                    <a:pt x="324" y="2634"/>
                    <a:pt x="1388" y="3338"/>
                    <a:pt x="1916" y="3338"/>
                  </a:cubicBezTo>
                  <a:cubicBezTo>
                    <a:pt x="1951" y="3338"/>
                    <a:pt x="1983" y="3335"/>
                    <a:pt x="2013" y="3329"/>
                  </a:cubicBezTo>
                  <a:cubicBezTo>
                    <a:pt x="3025" y="3088"/>
                    <a:pt x="3519" y="1152"/>
                    <a:pt x="3519" y="1"/>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80"/>
            <p:cNvSpPr/>
            <p:nvPr/>
          </p:nvSpPr>
          <p:spPr>
            <a:xfrm>
              <a:off x="6322296" y="1067754"/>
              <a:ext cx="58148" cy="13532"/>
            </a:xfrm>
            <a:custGeom>
              <a:avLst/>
              <a:gdLst/>
              <a:ahLst/>
              <a:cxnLst/>
              <a:rect l="l" t="t" r="r" b="b"/>
              <a:pathLst>
                <a:path w="752" h="175" extrusionOk="0">
                  <a:moveTo>
                    <a:pt x="56" y="1"/>
                  </a:moveTo>
                  <a:cubicBezTo>
                    <a:pt x="21" y="1"/>
                    <a:pt x="1" y="3"/>
                    <a:pt x="5" y="10"/>
                  </a:cubicBezTo>
                  <a:cubicBezTo>
                    <a:pt x="119" y="86"/>
                    <a:pt x="246" y="136"/>
                    <a:pt x="372" y="174"/>
                  </a:cubicBezTo>
                  <a:cubicBezTo>
                    <a:pt x="486" y="162"/>
                    <a:pt x="587" y="136"/>
                    <a:pt x="689" y="86"/>
                  </a:cubicBezTo>
                  <a:cubicBezTo>
                    <a:pt x="751" y="65"/>
                    <a:pt x="225" y="1"/>
                    <a:pt x="56" y="1"/>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80"/>
            <p:cNvSpPr/>
            <p:nvPr/>
          </p:nvSpPr>
          <p:spPr>
            <a:xfrm>
              <a:off x="6090782" y="732771"/>
              <a:ext cx="378738" cy="191927"/>
            </a:xfrm>
            <a:custGeom>
              <a:avLst/>
              <a:gdLst/>
              <a:ahLst/>
              <a:cxnLst/>
              <a:rect l="l" t="t" r="r" b="b"/>
              <a:pathLst>
                <a:path w="4898" h="2482" extrusionOk="0">
                  <a:moveTo>
                    <a:pt x="3090" y="0"/>
                  </a:moveTo>
                  <a:cubicBezTo>
                    <a:pt x="2419" y="0"/>
                    <a:pt x="1626" y="281"/>
                    <a:pt x="1076" y="546"/>
                  </a:cubicBezTo>
                  <a:cubicBezTo>
                    <a:pt x="494" y="837"/>
                    <a:pt x="89" y="875"/>
                    <a:pt x="0" y="1596"/>
                  </a:cubicBezTo>
                  <a:cubicBezTo>
                    <a:pt x="177" y="1773"/>
                    <a:pt x="1076" y="2077"/>
                    <a:pt x="1291" y="2241"/>
                  </a:cubicBezTo>
                  <a:cubicBezTo>
                    <a:pt x="1291" y="1669"/>
                    <a:pt x="1496" y="1122"/>
                    <a:pt x="1865" y="1122"/>
                  </a:cubicBezTo>
                  <a:cubicBezTo>
                    <a:pt x="1945" y="1122"/>
                    <a:pt x="2032" y="1148"/>
                    <a:pt x="2126" y="1204"/>
                  </a:cubicBezTo>
                  <a:cubicBezTo>
                    <a:pt x="2481" y="1418"/>
                    <a:pt x="2884" y="1483"/>
                    <a:pt x="3243" y="1483"/>
                  </a:cubicBezTo>
                  <a:cubicBezTo>
                    <a:pt x="3794" y="1483"/>
                    <a:pt x="4239" y="1330"/>
                    <a:pt x="4239" y="1330"/>
                  </a:cubicBezTo>
                  <a:cubicBezTo>
                    <a:pt x="4242" y="1329"/>
                    <a:pt x="4244" y="1328"/>
                    <a:pt x="4246" y="1328"/>
                  </a:cubicBezTo>
                  <a:cubicBezTo>
                    <a:pt x="4334" y="1328"/>
                    <a:pt x="4454" y="2482"/>
                    <a:pt x="4454" y="2482"/>
                  </a:cubicBezTo>
                  <a:cubicBezTo>
                    <a:pt x="4897" y="1874"/>
                    <a:pt x="4897" y="508"/>
                    <a:pt x="3632" y="78"/>
                  </a:cubicBezTo>
                  <a:cubicBezTo>
                    <a:pt x="3468" y="24"/>
                    <a:pt x="3284" y="0"/>
                    <a:pt x="3090"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80"/>
            <p:cNvSpPr/>
            <p:nvPr/>
          </p:nvSpPr>
          <p:spPr>
            <a:xfrm>
              <a:off x="6078023" y="840488"/>
              <a:ext cx="125344" cy="186978"/>
            </a:xfrm>
            <a:custGeom>
              <a:avLst/>
              <a:gdLst/>
              <a:ahLst/>
              <a:cxnLst/>
              <a:rect l="l" t="t" r="r" b="b"/>
              <a:pathLst>
                <a:path w="1621" h="2418" extrusionOk="0">
                  <a:moveTo>
                    <a:pt x="874" y="1"/>
                  </a:moveTo>
                  <a:lnTo>
                    <a:pt x="165" y="140"/>
                  </a:lnTo>
                  <a:cubicBezTo>
                    <a:pt x="1" y="988"/>
                    <a:pt x="570" y="1873"/>
                    <a:pt x="963" y="2417"/>
                  </a:cubicBezTo>
                  <a:cubicBezTo>
                    <a:pt x="950" y="2381"/>
                    <a:pt x="438" y="1428"/>
                    <a:pt x="719" y="1428"/>
                  </a:cubicBezTo>
                  <a:cubicBezTo>
                    <a:pt x="728" y="1428"/>
                    <a:pt x="737" y="1428"/>
                    <a:pt x="747" y="1430"/>
                  </a:cubicBezTo>
                  <a:cubicBezTo>
                    <a:pt x="1089" y="1506"/>
                    <a:pt x="1140" y="1937"/>
                    <a:pt x="1152" y="2063"/>
                  </a:cubicBezTo>
                  <a:cubicBezTo>
                    <a:pt x="1160" y="2145"/>
                    <a:pt x="1295" y="2221"/>
                    <a:pt x="1379" y="2221"/>
                  </a:cubicBezTo>
                  <a:cubicBezTo>
                    <a:pt x="1425" y="2221"/>
                    <a:pt x="1457" y="2198"/>
                    <a:pt x="1443" y="2139"/>
                  </a:cubicBezTo>
                  <a:cubicBezTo>
                    <a:pt x="1393" y="1658"/>
                    <a:pt x="1418" y="456"/>
                    <a:pt x="1621" y="38"/>
                  </a:cubicBezTo>
                  <a:lnTo>
                    <a:pt x="874"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80"/>
            <p:cNvSpPr/>
            <p:nvPr/>
          </p:nvSpPr>
          <p:spPr>
            <a:xfrm>
              <a:off x="6054594" y="675626"/>
              <a:ext cx="384073" cy="330266"/>
            </a:xfrm>
            <a:custGeom>
              <a:avLst/>
              <a:gdLst/>
              <a:ahLst/>
              <a:cxnLst/>
              <a:rect l="l" t="t" r="r" b="b"/>
              <a:pathLst>
                <a:path w="4967" h="4271" extrusionOk="0">
                  <a:moveTo>
                    <a:pt x="4715" y="1972"/>
                  </a:moveTo>
                  <a:cubicBezTo>
                    <a:pt x="4851" y="2345"/>
                    <a:pt x="4930" y="2676"/>
                    <a:pt x="4955" y="2890"/>
                  </a:cubicBezTo>
                  <a:lnTo>
                    <a:pt x="4955" y="2890"/>
                  </a:lnTo>
                  <a:lnTo>
                    <a:pt x="4935" y="2120"/>
                  </a:lnTo>
                  <a:lnTo>
                    <a:pt x="4715" y="1972"/>
                  </a:lnTo>
                  <a:close/>
                  <a:moveTo>
                    <a:pt x="4955" y="2890"/>
                  </a:moveTo>
                  <a:lnTo>
                    <a:pt x="4960" y="3082"/>
                  </a:lnTo>
                  <a:cubicBezTo>
                    <a:pt x="4967" y="3038"/>
                    <a:pt x="4965" y="2973"/>
                    <a:pt x="4955" y="2890"/>
                  </a:cubicBezTo>
                  <a:close/>
                  <a:moveTo>
                    <a:pt x="2794" y="0"/>
                  </a:moveTo>
                  <a:cubicBezTo>
                    <a:pt x="2332" y="0"/>
                    <a:pt x="1832" y="217"/>
                    <a:pt x="1354" y="677"/>
                  </a:cubicBezTo>
                  <a:cubicBezTo>
                    <a:pt x="1354" y="677"/>
                    <a:pt x="291" y="677"/>
                    <a:pt x="468" y="1816"/>
                  </a:cubicBezTo>
                  <a:cubicBezTo>
                    <a:pt x="13" y="2120"/>
                    <a:pt x="0" y="2740"/>
                    <a:pt x="13" y="3094"/>
                  </a:cubicBezTo>
                  <a:cubicBezTo>
                    <a:pt x="51" y="3562"/>
                    <a:pt x="304" y="4005"/>
                    <a:pt x="696" y="4271"/>
                  </a:cubicBezTo>
                  <a:lnTo>
                    <a:pt x="1797" y="1879"/>
                  </a:lnTo>
                  <a:lnTo>
                    <a:pt x="2544" y="1462"/>
                  </a:lnTo>
                  <a:lnTo>
                    <a:pt x="4277" y="1677"/>
                  </a:lnTo>
                  <a:lnTo>
                    <a:pt x="4715" y="1972"/>
                  </a:lnTo>
                  <a:lnTo>
                    <a:pt x="4715" y="1972"/>
                  </a:lnTo>
                  <a:cubicBezTo>
                    <a:pt x="4585" y="1613"/>
                    <a:pt x="4402" y="1215"/>
                    <a:pt x="4163" y="842"/>
                  </a:cubicBezTo>
                  <a:cubicBezTo>
                    <a:pt x="3822" y="296"/>
                    <a:pt x="3334" y="0"/>
                    <a:pt x="2794"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80"/>
            <p:cNvSpPr/>
            <p:nvPr/>
          </p:nvSpPr>
          <p:spPr>
            <a:xfrm>
              <a:off x="6295232" y="4274998"/>
              <a:ext cx="381676" cy="184967"/>
            </a:xfrm>
            <a:custGeom>
              <a:avLst/>
              <a:gdLst/>
              <a:ahLst/>
              <a:cxnLst/>
              <a:rect l="l" t="t" r="r" b="b"/>
              <a:pathLst>
                <a:path w="4936" h="2392" extrusionOk="0">
                  <a:moveTo>
                    <a:pt x="2914" y="1"/>
                  </a:moveTo>
                  <a:cubicBezTo>
                    <a:pt x="2912" y="1"/>
                    <a:pt x="2911" y="5"/>
                    <a:pt x="2911" y="13"/>
                  </a:cubicBezTo>
                  <a:lnTo>
                    <a:pt x="229" y="13"/>
                  </a:lnTo>
                  <a:cubicBezTo>
                    <a:pt x="216" y="178"/>
                    <a:pt x="216" y="355"/>
                    <a:pt x="229" y="519"/>
                  </a:cubicBezTo>
                  <a:cubicBezTo>
                    <a:pt x="241" y="633"/>
                    <a:pt x="115" y="1392"/>
                    <a:pt x="39" y="1860"/>
                  </a:cubicBezTo>
                  <a:cubicBezTo>
                    <a:pt x="1" y="2063"/>
                    <a:pt x="77" y="2215"/>
                    <a:pt x="241" y="2227"/>
                  </a:cubicBezTo>
                  <a:cubicBezTo>
                    <a:pt x="1013" y="2265"/>
                    <a:pt x="3063" y="2392"/>
                    <a:pt x="3531" y="2392"/>
                  </a:cubicBezTo>
                  <a:cubicBezTo>
                    <a:pt x="4126" y="2392"/>
                    <a:pt x="4670" y="2341"/>
                    <a:pt x="4771" y="2114"/>
                  </a:cubicBezTo>
                  <a:cubicBezTo>
                    <a:pt x="4936" y="1785"/>
                    <a:pt x="4835" y="1152"/>
                    <a:pt x="3671" y="798"/>
                  </a:cubicBezTo>
                  <a:cubicBezTo>
                    <a:pt x="3131" y="633"/>
                    <a:pt x="2939" y="1"/>
                    <a:pt x="2914" y="1"/>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80"/>
            <p:cNvSpPr/>
            <p:nvPr/>
          </p:nvSpPr>
          <p:spPr>
            <a:xfrm>
              <a:off x="5827565" y="2412947"/>
              <a:ext cx="785777" cy="1896070"/>
            </a:xfrm>
            <a:custGeom>
              <a:avLst/>
              <a:gdLst/>
              <a:ahLst/>
              <a:cxnLst/>
              <a:rect l="l" t="t" r="r" b="b"/>
              <a:pathLst>
                <a:path w="10162" h="24520" extrusionOk="0">
                  <a:moveTo>
                    <a:pt x="9921" y="0"/>
                  </a:moveTo>
                  <a:cubicBezTo>
                    <a:pt x="5809" y="0"/>
                    <a:pt x="937" y="13"/>
                    <a:pt x="937" y="13"/>
                  </a:cubicBezTo>
                  <a:cubicBezTo>
                    <a:pt x="709" y="4505"/>
                    <a:pt x="810" y="8061"/>
                    <a:pt x="810" y="11996"/>
                  </a:cubicBezTo>
                  <a:cubicBezTo>
                    <a:pt x="810" y="12578"/>
                    <a:pt x="0" y="16463"/>
                    <a:pt x="0" y="19500"/>
                  </a:cubicBezTo>
                  <a:cubicBezTo>
                    <a:pt x="0" y="22537"/>
                    <a:pt x="0" y="24359"/>
                    <a:pt x="0" y="24359"/>
                  </a:cubicBezTo>
                  <a:cubicBezTo>
                    <a:pt x="356" y="24465"/>
                    <a:pt x="722" y="24519"/>
                    <a:pt x="1088" y="24519"/>
                  </a:cubicBezTo>
                  <a:cubicBezTo>
                    <a:pt x="1504" y="24519"/>
                    <a:pt x="1919" y="24450"/>
                    <a:pt x="2316" y="24308"/>
                  </a:cubicBezTo>
                  <a:cubicBezTo>
                    <a:pt x="2316" y="24308"/>
                    <a:pt x="3252" y="16349"/>
                    <a:pt x="4239" y="13426"/>
                  </a:cubicBezTo>
                  <a:cubicBezTo>
                    <a:pt x="4505" y="12641"/>
                    <a:pt x="5391" y="8339"/>
                    <a:pt x="5657" y="5834"/>
                  </a:cubicBezTo>
                  <a:lnTo>
                    <a:pt x="5657" y="5821"/>
                  </a:lnTo>
                  <a:lnTo>
                    <a:pt x="6631" y="13097"/>
                  </a:lnTo>
                  <a:cubicBezTo>
                    <a:pt x="6049" y="18525"/>
                    <a:pt x="6264" y="24283"/>
                    <a:pt x="6264" y="24283"/>
                  </a:cubicBezTo>
                  <a:cubicBezTo>
                    <a:pt x="6264" y="24283"/>
                    <a:pt x="6523" y="24470"/>
                    <a:pt x="7198" y="24470"/>
                  </a:cubicBezTo>
                  <a:cubicBezTo>
                    <a:pt x="7327" y="24470"/>
                    <a:pt x="7471" y="24464"/>
                    <a:pt x="7631" y="24447"/>
                  </a:cubicBezTo>
                  <a:cubicBezTo>
                    <a:pt x="8618" y="24359"/>
                    <a:pt x="8959" y="24093"/>
                    <a:pt x="8959" y="24093"/>
                  </a:cubicBezTo>
                  <a:cubicBezTo>
                    <a:pt x="8795" y="20854"/>
                    <a:pt x="9643" y="15995"/>
                    <a:pt x="9795" y="11604"/>
                  </a:cubicBezTo>
                  <a:cubicBezTo>
                    <a:pt x="9946" y="7415"/>
                    <a:pt x="10161" y="3708"/>
                    <a:pt x="9921"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80"/>
            <p:cNvSpPr/>
            <p:nvPr/>
          </p:nvSpPr>
          <p:spPr>
            <a:xfrm>
              <a:off x="5794315" y="4275230"/>
              <a:ext cx="272029" cy="192623"/>
            </a:xfrm>
            <a:custGeom>
              <a:avLst/>
              <a:gdLst/>
              <a:ahLst/>
              <a:cxnLst/>
              <a:rect l="l" t="t" r="r" b="b"/>
              <a:pathLst>
                <a:path w="3518" h="2491" extrusionOk="0">
                  <a:moveTo>
                    <a:pt x="1047" y="0"/>
                  </a:moveTo>
                  <a:cubicBezTo>
                    <a:pt x="702" y="0"/>
                    <a:pt x="443" y="31"/>
                    <a:pt x="443" y="124"/>
                  </a:cubicBezTo>
                  <a:cubicBezTo>
                    <a:pt x="443" y="782"/>
                    <a:pt x="0" y="1984"/>
                    <a:pt x="759" y="2275"/>
                  </a:cubicBezTo>
                  <a:cubicBezTo>
                    <a:pt x="1202" y="2452"/>
                    <a:pt x="1797" y="2490"/>
                    <a:pt x="2379" y="2490"/>
                  </a:cubicBezTo>
                  <a:cubicBezTo>
                    <a:pt x="2784" y="2490"/>
                    <a:pt x="3265" y="2452"/>
                    <a:pt x="3455" y="2174"/>
                  </a:cubicBezTo>
                  <a:cubicBezTo>
                    <a:pt x="3518" y="2073"/>
                    <a:pt x="3505" y="1845"/>
                    <a:pt x="3505" y="1718"/>
                  </a:cubicBezTo>
                  <a:cubicBezTo>
                    <a:pt x="3505" y="1111"/>
                    <a:pt x="2721" y="769"/>
                    <a:pt x="2771" y="124"/>
                  </a:cubicBezTo>
                  <a:cubicBezTo>
                    <a:pt x="2771" y="124"/>
                    <a:pt x="1737" y="0"/>
                    <a:pt x="104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80"/>
            <p:cNvSpPr/>
            <p:nvPr/>
          </p:nvSpPr>
          <p:spPr>
            <a:xfrm>
              <a:off x="6247290" y="1263161"/>
              <a:ext cx="422813" cy="1847895"/>
            </a:xfrm>
            <a:custGeom>
              <a:avLst/>
              <a:gdLst/>
              <a:ahLst/>
              <a:cxnLst/>
              <a:rect l="l" t="t" r="r" b="b"/>
              <a:pathLst>
                <a:path w="5468" h="23897" extrusionOk="0">
                  <a:moveTo>
                    <a:pt x="1152" y="1"/>
                  </a:moveTo>
                  <a:cubicBezTo>
                    <a:pt x="1155" y="2"/>
                    <a:pt x="1158" y="3"/>
                    <a:pt x="1161" y="4"/>
                  </a:cubicBezTo>
                  <a:lnTo>
                    <a:pt x="1161" y="4"/>
                  </a:lnTo>
                  <a:cubicBezTo>
                    <a:pt x="1158" y="3"/>
                    <a:pt x="1155" y="2"/>
                    <a:pt x="1152" y="1"/>
                  </a:cubicBezTo>
                  <a:close/>
                  <a:moveTo>
                    <a:pt x="1161" y="4"/>
                  </a:moveTo>
                  <a:cubicBezTo>
                    <a:pt x="1748" y="225"/>
                    <a:pt x="1823" y="1218"/>
                    <a:pt x="1861" y="1747"/>
                  </a:cubicBezTo>
                  <a:cubicBezTo>
                    <a:pt x="2013" y="3645"/>
                    <a:pt x="64" y="9124"/>
                    <a:pt x="77" y="10035"/>
                  </a:cubicBezTo>
                  <a:cubicBezTo>
                    <a:pt x="77" y="10035"/>
                    <a:pt x="1" y="14882"/>
                    <a:pt x="191" y="18906"/>
                  </a:cubicBezTo>
                  <a:cubicBezTo>
                    <a:pt x="317" y="21955"/>
                    <a:pt x="2013" y="23474"/>
                    <a:pt x="2646" y="23676"/>
                  </a:cubicBezTo>
                  <a:cubicBezTo>
                    <a:pt x="3166" y="23843"/>
                    <a:pt x="3695" y="23897"/>
                    <a:pt x="4152" y="23897"/>
                  </a:cubicBezTo>
                  <a:cubicBezTo>
                    <a:pt x="4908" y="23897"/>
                    <a:pt x="5467" y="23750"/>
                    <a:pt x="5467" y="23727"/>
                  </a:cubicBezTo>
                  <a:cubicBezTo>
                    <a:pt x="5366" y="22588"/>
                    <a:pt x="4607" y="17058"/>
                    <a:pt x="4392" y="12288"/>
                  </a:cubicBezTo>
                  <a:cubicBezTo>
                    <a:pt x="4265" y="9264"/>
                    <a:pt x="4404" y="5961"/>
                    <a:pt x="4316" y="5214"/>
                  </a:cubicBezTo>
                  <a:lnTo>
                    <a:pt x="3911" y="937"/>
                  </a:lnTo>
                  <a:cubicBezTo>
                    <a:pt x="2738" y="370"/>
                    <a:pt x="2080" y="343"/>
                    <a:pt x="116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80"/>
            <p:cNvSpPr/>
            <p:nvPr/>
          </p:nvSpPr>
          <p:spPr>
            <a:xfrm>
              <a:off x="5797253" y="1239731"/>
              <a:ext cx="476554" cy="1882383"/>
            </a:xfrm>
            <a:custGeom>
              <a:avLst/>
              <a:gdLst/>
              <a:ahLst/>
              <a:cxnLst/>
              <a:rect l="l" t="t" r="r" b="b"/>
              <a:pathLst>
                <a:path w="6163" h="24343" extrusionOk="0">
                  <a:moveTo>
                    <a:pt x="4265" y="0"/>
                  </a:moveTo>
                  <a:cubicBezTo>
                    <a:pt x="3784" y="405"/>
                    <a:pt x="1746" y="949"/>
                    <a:pt x="1088" y="1354"/>
                  </a:cubicBezTo>
                  <a:lnTo>
                    <a:pt x="1417" y="6099"/>
                  </a:lnTo>
                  <a:cubicBezTo>
                    <a:pt x="1493" y="7162"/>
                    <a:pt x="1025" y="9516"/>
                    <a:pt x="1177" y="12021"/>
                  </a:cubicBezTo>
                  <a:cubicBezTo>
                    <a:pt x="1455" y="16805"/>
                    <a:pt x="392" y="22739"/>
                    <a:pt x="0" y="24283"/>
                  </a:cubicBezTo>
                  <a:cubicBezTo>
                    <a:pt x="394" y="24322"/>
                    <a:pt x="792" y="24342"/>
                    <a:pt x="1190" y="24342"/>
                  </a:cubicBezTo>
                  <a:cubicBezTo>
                    <a:pt x="1942" y="24342"/>
                    <a:pt x="2697" y="24272"/>
                    <a:pt x="3442" y="24131"/>
                  </a:cubicBezTo>
                  <a:cubicBezTo>
                    <a:pt x="5062" y="23789"/>
                    <a:pt x="6163" y="21524"/>
                    <a:pt x="6150" y="19183"/>
                  </a:cubicBezTo>
                  <a:lnTo>
                    <a:pt x="5897" y="10338"/>
                  </a:lnTo>
                  <a:cubicBezTo>
                    <a:pt x="5277" y="8364"/>
                    <a:pt x="4594" y="6707"/>
                    <a:pt x="4087" y="4695"/>
                  </a:cubicBezTo>
                  <a:cubicBezTo>
                    <a:pt x="3758" y="3429"/>
                    <a:pt x="2999" y="1076"/>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80"/>
            <p:cNvSpPr/>
            <p:nvPr/>
          </p:nvSpPr>
          <p:spPr>
            <a:xfrm>
              <a:off x="6294304" y="2186918"/>
              <a:ext cx="48019" cy="41061"/>
            </a:xfrm>
            <a:custGeom>
              <a:avLst/>
              <a:gdLst/>
              <a:ahLst/>
              <a:cxnLst/>
              <a:rect l="l" t="t" r="r" b="b"/>
              <a:pathLst>
                <a:path w="621" h="531" extrusionOk="0">
                  <a:moveTo>
                    <a:pt x="266" y="0"/>
                  </a:moveTo>
                  <a:cubicBezTo>
                    <a:pt x="114" y="0"/>
                    <a:pt x="0" y="114"/>
                    <a:pt x="0" y="266"/>
                  </a:cubicBezTo>
                  <a:cubicBezTo>
                    <a:pt x="0" y="422"/>
                    <a:pt x="131" y="530"/>
                    <a:pt x="270" y="530"/>
                  </a:cubicBezTo>
                  <a:cubicBezTo>
                    <a:pt x="334" y="530"/>
                    <a:pt x="400" y="507"/>
                    <a:pt x="456" y="456"/>
                  </a:cubicBezTo>
                  <a:cubicBezTo>
                    <a:pt x="620" y="279"/>
                    <a:pt x="494" y="0"/>
                    <a:pt x="266"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80"/>
            <p:cNvSpPr/>
            <p:nvPr/>
          </p:nvSpPr>
          <p:spPr>
            <a:xfrm>
              <a:off x="6298170" y="2410937"/>
              <a:ext cx="48019" cy="41138"/>
            </a:xfrm>
            <a:custGeom>
              <a:avLst/>
              <a:gdLst/>
              <a:ahLst/>
              <a:cxnLst/>
              <a:rect l="l" t="t" r="r" b="b"/>
              <a:pathLst>
                <a:path w="621" h="532" extrusionOk="0">
                  <a:moveTo>
                    <a:pt x="267" y="1"/>
                  </a:moveTo>
                  <a:cubicBezTo>
                    <a:pt x="115" y="1"/>
                    <a:pt x="1" y="115"/>
                    <a:pt x="1" y="267"/>
                  </a:cubicBezTo>
                  <a:cubicBezTo>
                    <a:pt x="1" y="423"/>
                    <a:pt x="132" y="531"/>
                    <a:pt x="271" y="531"/>
                  </a:cubicBezTo>
                  <a:cubicBezTo>
                    <a:pt x="335" y="531"/>
                    <a:pt x="401" y="508"/>
                    <a:pt x="456" y="456"/>
                  </a:cubicBezTo>
                  <a:cubicBezTo>
                    <a:pt x="621" y="279"/>
                    <a:pt x="494" y="1"/>
                    <a:pt x="267" y="1"/>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80"/>
            <p:cNvSpPr/>
            <p:nvPr/>
          </p:nvSpPr>
          <p:spPr>
            <a:xfrm>
              <a:off x="6298170" y="2628227"/>
              <a:ext cx="48019" cy="40752"/>
            </a:xfrm>
            <a:custGeom>
              <a:avLst/>
              <a:gdLst/>
              <a:ahLst/>
              <a:cxnLst/>
              <a:rect l="l" t="t" r="r" b="b"/>
              <a:pathLst>
                <a:path w="621" h="527" extrusionOk="0">
                  <a:moveTo>
                    <a:pt x="267" y="0"/>
                  </a:moveTo>
                  <a:cubicBezTo>
                    <a:pt x="115" y="0"/>
                    <a:pt x="1" y="114"/>
                    <a:pt x="1" y="266"/>
                  </a:cubicBezTo>
                  <a:cubicBezTo>
                    <a:pt x="1" y="419"/>
                    <a:pt x="127" y="526"/>
                    <a:pt x="263" y="526"/>
                  </a:cubicBezTo>
                  <a:cubicBezTo>
                    <a:pt x="330" y="526"/>
                    <a:pt x="398" y="501"/>
                    <a:pt x="456" y="443"/>
                  </a:cubicBezTo>
                  <a:cubicBezTo>
                    <a:pt x="621" y="278"/>
                    <a:pt x="494" y="0"/>
                    <a:pt x="26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80"/>
            <p:cNvSpPr/>
            <p:nvPr/>
          </p:nvSpPr>
          <p:spPr>
            <a:xfrm>
              <a:off x="6549634" y="1335618"/>
              <a:ext cx="722757" cy="701979"/>
            </a:xfrm>
            <a:custGeom>
              <a:avLst/>
              <a:gdLst/>
              <a:ahLst/>
              <a:cxnLst/>
              <a:rect l="l" t="t" r="r" b="b"/>
              <a:pathLst>
                <a:path w="9347" h="9078" extrusionOk="0">
                  <a:moveTo>
                    <a:pt x="1" y="0"/>
                  </a:moveTo>
                  <a:lnTo>
                    <a:pt x="77" y="6062"/>
                  </a:lnTo>
                  <a:cubicBezTo>
                    <a:pt x="77" y="6062"/>
                    <a:pt x="1064" y="8972"/>
                    <a:pt x="1836" y="9073"/>
                  </a:cubicBezTo>
                  <a:cubicBezTo>
                    <a:pt x="1857" y="9076"/>
                    <a:pt x="1880" y="9077"/>
                    <a:pt x="1906" y="9077"/>
                  </a:cubicBezTo>
                  <a:cubicBezTo>
                    <a:pt x="2836" y="9077"/>
                    <a:pt x="6892" y="7345"/>
                    <a:pt x="8973" y="6175"/>
                  </a:cubicBezTo>
                  <a:cubicBezTo>
                    <a:pt x="9346" y="5958"/>
                    <a:pt x="8847" y="4443"/>
                    <a:pt x="8427" y="4443"/>
                  </a:cubicBezTo>
                  <a:cubicBezTo>
                    <a:pt x="8406" y="4443"/>
                    <a:pt x="8385" y="4447"/>
                    <a:pt x="8365" y="4454"/>
                  </a:cubicBezTo>
                  <a:cubicBezTo>
                    <a:pt x="6176" y="5277"/>
                    <a:pt x="2810" y="6416"/>
                    <a:pt x="2810" y="6416"/>
                  </a:cubicBezTo>
                  <a:cubicBezTo>
                    <a:pt x="2810" y="6416"/>
                    <a:pt x="798" y="2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80"/>
            <p:cNvSpPr/>
            <p:nvPr/>
          </p:nvSpPr>
          <p:spPr>
            <a:xfrm>
              <a:off x="6207235" y="1323941"/>
              <a:ext cx="74387" cy="713346"/>
            </a:xfrm>
            <a:custGeom>
              <a:avLst/>
              <a:gdLst/>
              <a:ahLst/>
              <a:cxnLst/>
              <a:rect l="l" t="t" r="r" b="b"/>
              <a:pathLst>
                <a:path w="962" h="9225" extrusionOk="0">
                  <a:moveTo>
                    <a:pt x="376" y="1"/>
                  </a:moveTo>
                  <a:cubicBezTo>
                    <a:pt x="195" y="1"/>
                    <a:pt x="24" y="20"/>
                    <a:pt x="0" y="63"/>
                  </a:cubicBezTo>
                  <a:lnTo>
                    <a:pt x="241" y="822"/>
                  </a:lnTo>
                  <a:lnTo>
                    <a:pt x="51" y="7604"/>
                  </a:lnTo>
                  <a:lnTo>
                    <a:pt x="582" y="9224"/>
                  </a:lnTo>
                  <a:lnTo>
                    <a:pt x="962" y="7554"/>
                  </a:lnTo>
                  <a:lnTo>
                    <a:pt x="595" y="822"/>
                  </a:lnTo>
                  <a:lnTo>
                    <a:pt x="823" y="63"/>
                  </a:lnTo>
                  <a:cubicBezTo>
                    <a:pt x="777" y="23"/>
                    <a:pt x="570" y="1"/>
                    <a:pt x="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80"/>
            <p:cNvSpPr/>
            <p:nvPr/>
          </p:nvSpPr>
          <p:spPr>
            <a:xfrm>
              <a:off x="6252239" y="1272982"/>
              <a:ext cx="252466" cy="870940"/>
            </a:xfrm>
            <a:custGeom>
              <a:avLst/>
              <a:gdLst/>
              <a:ahLst/>
              <a:cxnLst/>
              <a:rect l="l" t="t" r="r" b="b"/>
              <a:pathLst>
                <a:path w="3265" h="11263" extrusionOk="0">
                  <a:moveTo>
                    <a:pt x="1455" y="0"/>
                  </a:moveTo>
                  <a:cubicBezTo>
                    <a:pt x="1708" y="722"/>
                    <a:pt x="1835" y="1481"/>
                    <a:pt x="1797" y="2240"/>
                  </a:cubicBezTo>
                  <a:cubicBezTo>
                    <a:pt x="1696" y="3354"/>
                    <a:pt x="0" y="9883"/>
                    <a:pt x="0" y="9883"/>
                  </a:cubicBezTo>
                  <a:lnTo>
                    <a:pt x="51" y="11262"/>
                  </a:lnTo>
                  <a:lnTo>
                    <a:pt x="2177" y="6454"/>
                  </a:lnTo>
                  <a:lnTo>
                    <a:pt x="1696" y="5910"/>
                  </a:lnTo>
                  <a:lnTo>
                    <a:pt x="2518" y="5543"/>
                  </a:lnTo>
                  <a:cubicBezTo>
                    <a:pt x="3265" y="2873"/>
                    <a:pt x="2126" y="216"/>
                    <a:pt x="2126" y="216"/>
                  </a:cubicBezTo>
                  <a:lnTo>
                    <a:pt x="1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80"/>
            <p:cNvSpPr/>
            <p:nvPr/>
          </p:nvSpPr>
          <p:spPr>
            <a:xfrm>
              <a:off x="5965514" y="1256357"/>
              <a:ext cx="290665" cy="887565"/>
            </a:xfrm>
            <a:custGeom>
              <a:avLst/>
              <a:gdLst/>
              <a:ahLst/>
              <a:cxnLst/>
              <a:rect l="l" t="t" r="r" b="b"/>
              <a:pathLst>
                <a:path w="3759" h="11478" extrusionOk="0">
                  <a:moveTo>
                    <a:pt x="1722" y="0"/>
                  </a:moveTo>
                  <a:lnTo>
                    <a:pt x="684" y="418"/>
                  </a:lnTo>
                  <a:cubicBezTo>
                    <a:pt x="1" y="2708"/>
                    <a:pt x="1165" y="6213"/>
                    <a:pt x="1165" y="6213"/>
                  </a:cubicBezTo>
                  <a:lnTo>
                    <a:pt x="1949" y="6391"/>
                  </a:lnTo>
                  <a:lnTo>
                    <a:pt x="1468" y="7023"/>
                  </a:lnTo>
                  <a:lnTo>
                    <a:pt x="3759" y="11477"/>
                  </a:lnTo>
                  <a:lnTo>
                    <a:pt x="3696" y="10098"/>
                  </a:lnTo>
                  <a:cubicBezTo>
                    <a:pt x="3696" y="10098"/>
                    <a:pt x="2329" y="6087"/>
                    <a:pt x="1747" y="3885"/>
                  </a:cubicBezTo>
                  <a:cubicBezTo>
                    <a:pt x="988" y="1026"/>
                    <a:pt x="1721" y="1"/>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80"/>
            <p:cNvSpPr/>
            <p:nvPr/>
          </p:nvSpPr>
          <p:spPr>
            <a:xfrm>
              <a:off x="6237547" y="1222100"/>
              <a:ext cx="155655" cy="202598"/>
            </a:xfrm>
            <a:custGeom>
              <a:avLst/>
              <a:gdLst/>
              <a:ahLst/>
              <a:cxnLst/>
              <a:rect l="l" t="t" r="r" b="b"/>
              <a:pathLst>
                <a:path w="2013" h="2620" extrusionOk="0">
                  <a:moveTo>
                    <a:pt x="1127" y="0"/>
                  </a:moveTo>
                  <a:cubicBezTo>
                    <a:pt x="1127" y="0"/>
                    <a:pt x="1101" y="975"/>
                    <a:pt x="0" y="1329"/>
                  </a:cubicBezTo>
                  <a:lnTo>
                    <a:pt x="1316" y="2620"/>
                  </a:lnTo>
                  <a:cubicBezTo>
                    <a:pt x="1316" y="2620"/>
                    <a:pt x="2012" y="1861"/>
                    <a:pt x="1873" y="1190"/>
                  </a:cubicBezTo>
                  <a:cubicBezTo>
                    <a:pt x="1734" y="532"/>
                    <a:pt x="1127" y="0"/>
                    <a:pt x="1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80"/>
            <p:cNvSpPr/>
            <p:nvPr/>
          </p:nvSpPr>
          <p:spPr>
            <a:xfrm>
              <a:off x="6069208" y="1229911"/>
              <a:ext cx="168414" cy="198732"/>
            </a:xfrm>
            <a:custGeom>
              <a:avLst/>
              <a:gdLst/>
              <a:ahLst/>
              <a:cxnLst/>
              <a:rect l="l" t="t" r="r" b="b"/>
              <a:pathLst>
                <a:path w="2178" h="2570" extrusionOk="0">
                  <a:moveTo>
                    <a:pt x="861" y="1"/>
                  </a:moveTo>
                  <a:lnTo>
                    <a:pt x="861" y="1"/>
                  </a:lnTo>
                  <a:cubicBezTo>
                    <a:pt x="482" y="140"/>
                    <a:pt x="216" y="456"/>
                    <a:pt x="140" y="849"/>
                  </a:cubicBezTo>
                  <a:cubicBezTo>
                    <a:pt x="1" y="1507"/>
                    <a:pt x="836" y="2569"/>
                    <a:pt x="836" y="2569"/>
                  </a:cubicBezTo>
                  <a:lnTo>
                    <a:pt x="2177" y="1228"/>
                  </a:lnTo>
                  <a:cubicBezTo>
                    <a:pt x="836" y="924"/>
                    <a:pt x="861" y="1"/>
                    <a:pt x="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80"/>
            <p:cNvSpPr/>
            <p:nvPr/>
          </p:nvSpPr>
          <p:spPr>
            <a:xfrm>
              <a:off x="6229737" y="2143847"/>
              <a:ext cx="38199" cy="650788"/>
            </a:xfrm>
            <a:custGeom>
              <a:avLst/>
              <a:gdLst/>
              <a:ahLst/>
              <a:cxnLst/>
              <a:rect l="l" t="t" r="r" b="b"/>
              <a:pathLst>
                <a:path w="494" h="8416" extrusionOk="0">
                  <a:moveTo>
                    <a:pt x="342" y="0"/>
                  </a:moveTo>
                  <a:lnTo>
                    <a:pt x="342" y="0"/>
                  </a:lnTo>
                  <a:cubicBezTo>
                    <a:pt x="342" y="2"/>
                    <a:pt x="0" y="4379"/>
                    <a:pt x="494" y="8415"/>
                  </a:cubicBezTo>
                  <a:lnTo>
                    <a:pt x="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80"/>
            <p:cNvSpPr/>
            <p:nvPr/>
          </p:nvSpPr>
          <p:spPr>
            <a:xfrm>
              <a:off x="6527210" y="1745609"/>
              <a:ext cx="81269" cy="781858"/>
            </a:xfrm>
            <a:custGeom>
              <a:avLst/>
              <a:gdLst/>
              <a:ahLst/>
              <a:cxnLst/>
              <a:rect l="l" t="t" r="r" b="b"/>
              <a:pathLst>
                <a:path w="1051" h="10111" extrusionOk="0">
                  <a:moveTo>
                    <a:pt x="354" y="0"/>
                  </a:moveTo>
                  <a:lnTo>
                    <a:pt x="354" y="0"/>
                  </a:lnTo>
                  <a:cubicBezTo>
                    <a:pt x="354" y="1"/>
                    <a:pt x="0" y="3405"/>
                    <a:pt x="1050" y="10111"/>
                  </a:cubicBezTo>
                  <a:cubicBezTo>
                    <a:pt x="1050" y="10111"/>
                    <a:pt x="595" y="4227"/>
                    <a:pt x="734" y="1696"/>
                  </a:cubicBezTo>
                  <a:lnTo>
                    <a:pt x="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80"/>
            <p:cNvSpPr/>
            <p:nvPr/>
          </p:nvSpPr>
          <p:spPr>
            <a:xfrm>
              <a:off x="5880378" y="1805306"/>
              <a:ext cx="39204" cy="759356"/>
            </a:xfrm>
            <a:custGeom>
              <a:avLst/>
              <a:gdLst/>
              <a:ahLst/>
              <a:cxnLst/>
              <a:rect l="l" t="t" r="r" b="b"/>
              <a:pathLst>
                <a:path w="507" h="9820" extrusionOk="0">
                  <a:moveTo>
                    <a:pt x="406" y="0"/>
                  </a:moveTo>
                  <a:lnTo>
                    <a:pt x="153" y="1569"/>
                  </a:lnTo>
                  <a:cubicBezTo>
                    <a:pt x="51" y="2695"/>
                    <a:pt x="39" y="3809"/>
                    <a:pt x="115" y="4935"/>
                  </a:cubicBezTo>
                  <a:cubicBezTo>
                    <a:pt x="203" y="6403"/>
                    <a:pt x="1" y="9820"/>
                    <a:pt x="1" y="9820"/>
                  </a:cubicBezTo>
                  <a:cubicBezTo>
                    <a:pt x="507" y="7074"/>
                    <a:pt x="406" y="1"/>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80"/>
            <p:cNvSpPr/>
            <p:nvPr/>
          </p:nvSpPr>
          <p:spPr>
            <a:xfrm>
              <a:off x="7143574" y="1584922"/>
              <a:ext cx="326930" cy="266393"/>
            </a:xfrm>
            <a:custGeom>
              <a:avLst/>
              <a:gdLst/>
              <a:ahLst/>
              <a:cxnLst/>
              <a:rect l="l" t="t" r="r" b="b"/>
              <a:pathLst>
                <a:path w="4228" h="3445" extrusionOk="0">
                  <a:moveTo>
                    <a:pt x="3667" y="0"/>
                  </a:moveTo>
                  <a:cubicBezTo>
                    <a:pt x="3402" y="0"/>
                    <a:pt x="3075" y="70"/>
                    <a:pt x="2911" y="193"/>
                  </a:cubicBezTo>
                  <a:cubicBezTo>
                    <a:pt x="2228" y="712"/>
                    <a:pt x="1254" y="1053"/>
                    <a:pt x="823" y="1559"/>
                  </a:cubicBezTo>
                  <a:cubicBezTo>
                    <a:pt x="393" y="2066"/>
                    <a:pt x="355" y="2686"/>
                    <a:pt x="77" y="3015"/>
                  </a:cubicBezTo>
                  <a:cubicBezTo>
                    <a:pt x="1" y="3141"/>
                    <a:pt x="849" y="3445"/>
                    <a:pt x="849" y="3445"/>
                  </a:cubicBezTo>
                  <a:cubicBezTo>
                    <a:pt x="1254" y="2825"/>
                    <a:pt x="2633" y="2040"/>
                    <a:pt x="2886" y="1711"/>
                  </a:cubicBezTo>
                  <a:cubicBezTo>
                    <a:pt x="3152" y="1395"/>
                    <a:pt x="4227" y="193"/>
                    <a:pt x="4012" y="66"/>
                  </a:cubicBezTo>
                  <a:cubicBezTo>
                    <a:pt x="3940" y="21"/>
                    <a:pt x="3813" y="0"/>
                    <a:pt x="3667"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80"/>
            <p:cNvSpPr/>
            <p:nvPr/>
          </p:nvSpPr>
          <p:spPr>
            <a:xfrm>
              <a:off x="6884301" y="968698"/>
              <a:ext cx="487379" cy="364058"/>
            </a:xfrm>
            <a:custGeom>
              <a:avLst/>
              <a:gdLst/>
              <a:ahLst/>
              <a:cxnLst/>
              <a:rect l="l" t="t" r="r" b="b"/>
              <a:pathLst>
                <a:path w="6303" h="4708" extrusionOk="0">
                  <a:moveTo>
                    <a:pt x="747" y="0"/>
                  </a:moveTo>
                  <a:lnTo>
                    <a:pt x="1" y="1164"/>
                  </a:lnTo>
                  <a:lnTo>
                    <a:pt x="5556" y="4707"/>
                  </a:lnTo>
                  <a:lnTo>
                    <a:pt x="6302" y="3531"/>
                  </a:lnTo>
                  <a:lnTo>
                    <a:pt x="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80"/>
            <p:cNvSpPr/>
            <p:nvPr/>
          </p:nvSpPr>
          <p:spPr>
            <a:xfrm>
              <a:off x="5793309" y="961429"/>
              <a:ext cx="1670297" cy="1907051"/>
            </a:xfrm>
            <a:custGeom>
              <a:avLst/>
              <a:gdLst/>
              <a:ahLst/>
              <a:cxnLst/>
              <a:rect l="l" t="t" r="r" b="b"/>
              <a:pathLst>
                <a:path w="21601" h="24662" extrusionOk="0">
                  <a:moveTo>
                    <a:pt x="12518" y="1"/>
                  </a:moveTo>
                  <a:cubicBezTo>
                    <a:pt x="12315" y="1"/>
                    <a:pt x="12111" y="130"/>
                    <a:pt x="11908" y="271"/>
                  </a:cubicBezTo>
                  <a:lnTo>
                    <a:pt x="11009" y="955"/>
                  </a:lnTo>
                  <a:lnTo>
                    <a:pt x="10617" y="1360"/>
                  </a:lnTo>
                  <a:lnTo>
                    <a:pt x="178" y="17721"/>
                  </a:lnTo>
                  <a:cubicBezTo>
                    <a:pt x="1" y="18025"/>
                    <a:pt x="89" y="18404"/>
                    <a:pt x="380" y="18594"/>
                  </a:cubicBezTo>
                  <a:lnTo>
                    <a:pt x="9744" y="24567"/>
                  </a:lnTo>
                  <a:cubicBezTo>
                    <a:pt x="9849" y="24630"/>
                    <a:pt x="9966" y="24661"/>
                    <a:pt x="10083" y="24661"/>
                  </a:cubicBezTo>
                  <a:cubicBezTo>
                    <a:pt x="10291" y="24661"/>
                    <a:pt x="10496" y="24563"/>
                    <a:pt x="10617" y="24377"/>
                  </a:cubicBezTo>
                  <a:lnTo>
                    <a:pt x="21082" y="7952"/>
                  </a:lnTo>
                  <a:lnTo>
                    <a:pt x="21297" y="7459"/>
                  </a:lnTo>
                  <a:lnTo>
                    <a:pt x="21499" y="6383"/>
                  </a:lnTo>
                  <a:cubicBezTo>
                    <a:pt x="21550" y="6067"/>
                    <a:pt x="21601" y="5700"/>
                    <a:pt x="21310" y="5510"/>
                  </a:cubicBezTo>
                  <a:lnTo>
                    <a:pt x="12781" y="82"/>
                  </a:lnTo>
                  <a:cubicBezTo>
                    <a:pt x="12693" y="24"/>
                    <a:pt x="12606" y="1"/>
                    <a:pt x="1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80"/>
            <p:cNvSpPr/>
            <p:nvPr/>
          </p:nvSpPr>
          <p:spPr>
            <a:xfrm>
              <a:off x="6798237" y="837627"/>
              <a:ext cx="725077" cy="523507"/>
            </a:xfrm>
            <a:custGeom>
              <a:avLst/>
              <a:gdLst/>
              <a:ahLst/>
              <a:cxnLst/>
              <a:rect l="l" t="t" r="r" b="b"/>
              <a:pathLst>
                <a:path w="9377" h="6770" extrusionOk="0">
                  <a:moveTo>
                    <a:pt x="1197" y="0"/>
                  </a:moveTo>
                  <a:cubicBezTo>
                    <a:pt x="992" y="0"/>
                    <a:pt x="792" y="104"/>
                    <a:pt x="671" y="291"/>
                  </a:cubicBezTo>
                  <a:lnTo>
                    <a:pt x="582" y="430"/>
                  </a:lnTo>
                  <a:lnTo>
                    <a:pt x="329" y="809"/>
                  </a:lnTo>
                  <a:lnTo>
                    <a:pt x="0" y="1341"/>
                  </a:lnTo>
                  <a:lnTo>
                    <a:pt x="532" y="1670"/>
                  </a:lnTo>
                  <a:lnTo>
                    <a:pt x="7997" y="6428"/>
                  </a:lnTo>
                  <a:lnTo>
                    <a:pt x="8516" y="6769"/>
                  </a:lnTo>
                  <a:lnTo>
                    <a:pt x="8858" y="6238"/>
                  </a:lnTo>
                  <a:lnTo>
                    <a:pt x="9098" y="5858"/>
                  </a:lnTo>
                  <a:lnTo>
                    <a:pt x="9187" y="5719"/>
                  </a:lnTo>
                  <a:cubicBezTo>
                    <a:pt x="9377" y="5428"/>
                    <a:pt x="9288" y="5036"/>
                    <a:pt x="8997" y="4859"/>
                  </a:cubicBezTo>
                  <a:lnTo>
                    <a:pt x="1531" y="101"/>
                  </a:lnTo>
                  <a:cubicBezTo>
                    <a:pt x="1427" y="33"/>
                    <a:pt x="1311"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80"/>
            <p:cNvSpPr/>
            <p:nvPr/>
          </p:nvSpPr>
          <p:spPr>
            <a:xfrm>
              <a:off x="6832415" y="862991"/>
              <a:ext cx="62711" cy="98902"/>
            </a:xfrm>
            <a:custGeom>
              <a:avLst/>
              <a:gdLst/>
              <a:ahLst/>
              <a:cxnLst/>
              <a:rect l="l" t="t" r="r" b="b"/>
              <a:pathLst>
                <a:path w="811" h="1279" fill="none" extrusionOk="0">
                  <a:moveTo>
                    <a:pt x="811"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80"/>
            <p:cNvSpPr/>
            <p:nvPr/>
          </p:nvSpPr>
          <p:spPr>
            <a:xfrm>
              <a:off x="6881362" y="894308"/>
              <a:ext cx="62711" cy="98902"/>
            </a:xfrm>
            <a:custGeom>
              <a:avLst/>
              <a:gdLst/>
              <a:ahLst/>
              <a:cxnLst/>
              <a:rect l="l" t="t" r="r" b="b"/>
              <a:pathLst>
                <a:path w="811" h="1279" fill="none" extrusionOk="0">
                  <a:moveTo>
                    <a:pt x="810" y="0"/>
                  </a:moveTo>
                  <a:lnTo>
                    <a:pt x="1"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80"/>
            <p:cNvSpPr/>
            <p:nvPr/>
          </p:nvSpPr>
          <p:spPr>
            <a:xfrm>
              <a:off x="6930309" y="925626"/>
              <a:ext cx="62711" cy="98902"/>
            </a:xfrm>
            <a:custGeom>
              <a:avLst/>
              <a:gdLst/>
              <a:ahLst/>
              <a:cxnLst/>
              <a:rect l="l" t="t" r="r" b="b"/>
              <a:pathLst>
                <a:path w="811" h="1279" fill="none" extrusionOk="0">
                  <a:moveTo>
                    <a:pt x="810"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80"/>
            <p:cNvSpPr/>
            <p:nvPr/>
          </p:nvSpPr>
          <p:spPr>
            <a:xfrm>
              <a:off x="6979257" y="955938"/>
              <a:ext cx="62633" cy="99907"/>
            </a:xfrm>
            <a:custGeom>
              <a:avLst/>
              <a:gdLst/>
              <a:ahLst/>
              <a:cxnLst/>
              <a:rect l="l" t="t" r="r" b="b"/>
              <a:pathLst>
                <a:path w="810" h="1292" fill="none" extrusionOk="0">
                  <a:moveTo>
                    <a:pt x="810" y="1"/>
                  </a:moveTo>
                  <a:lnTo>
                    <a:pt x="0" y="1291"/>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80"/>
            <p:cNvSpPr/>
            <p:nvPr/>
          </p:nvSpPr>
          <p:spPr>
            <a:xfrm>
              <a:off x="7028127" y="987256"/>
              <a:ext cx="62711" cy="98902"/>
            </a:xfrm>
            <a:custGeom>
              <a:avLst/>
              <a:gdLst/>
              <a:ahLst/>
              <a:cxnLst/>
              <a:rect l="l" t="t" r="r" b="b"/>
              <a:pathLst>
                <a:path w="811" h="1279" fill="none" extrusionOk="0">
                  <a:moveTo>
                    <a:pt x="811"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80"/>
            <p:cNvSpPr/>
            <p:nvPr/>
          </p:nvSpPr>
          <p:spPr>
            <a:xfrm>
              <a:off x="7077074" y="1018574"/>
              <a:ext cx="62711" cy="98902"/>
            </a:xfrm>
            <a:custGeom>
              <a:avLst/>
              <a:gdLst/>
              <a:ahLst/>
              <a:cxnLst/>
              <a:rect l="l" t="t" r="r" b="b"/>
              <a:pathLst>
                <a:path w="811" h="1279" fill="none" extrusionOk="0">
                  <a:moveTo>
                    <a:pt x="810" y="0"/>
                  </a:moveTo>
                  <a:lnTo>
                    <a:pt x="0"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80"/>
            <p:cNvSpPr/>
            <p:nvPr/>
          </p:nvSpPr>
          <p:spPr>
            <a:xfrm>
              <a:off x="7126021" y="1049892"/>
              <a:ext cx="62633" cy="98902"/>
            </a:xfrm>
            <a:custGeom>
              <a:avLst/>
              <a:gdLst/>
              <a:ahLst/>
              <a:cxnLst/>
              <a:rect l="l" t="t" r="r" b="b"/>
              <a:pathLst>
                <a:path w="810" h="1279" fill="none" extrusionOk="0">
                  <a:moveTo>
                    <a:pt x="810"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80"/>
            <p:cNvSpPr/>
            <p:nvPr/>
          </p:nvSpPr>
          <p:spPr>
            <a:xfrm>
              <a:off x="7173963" y="1081209"/>
              <a:ext cx="63638" cy="98902"/>
            </a:xfrm>
            <a:custGeom>
              <a:avLst/>
              <a:gdLst/>
              <a:ahLst/>
              <a:cxnLst/>
              <a:rect l="l" t="t" r="r" b="b"/>
              <a:pathLst>
                <a:path w="823" h="1279" fill="none" extrusionOk="0">
                  <a:moveTo>
                    <a:pt x="823"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80"/>
            <p:cNvSpPr/>
            <p:nvPr/>
          </p:nvSpPr>
          <p:spPr>
            <a:xfrm>
              <a:off x="7222833" y="1112527"/>
              <a:ext cx="63716" cy="98902"/>
            </a:xfrm>
            <a:custGeom>
              <a:avLst/>
              <a:gdLst/>
              <a:ahLst/>
              <a:cxnLst/>
              <a:rect l="l" t="t" r="r" b="b"/>
              <a:pathLst>
                <a:path w="824" h="1279" fill="none" extrusionOk="0">
                  <a:moveTo>
                    <a:pt x="823" y="0"/>
                  </a:moveTo>
                  <a:lnTo>
                    <a:pt x="1"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80"/>
            <p:cNvSpPr/>
            <p:nvPr/>
          </p:nvSpPr>
          <p:spPr>
            <a:xfrm>
              <a:off x="7271781" y="1142840"/>
              <a:ext cx="63716" cy="98902"/>
            </a:xfrm>
            <a:custGeom>
              <a:avLst/>
              <a:gdLst/>
              <a:ahLst/>
              <a:cxnLst/>
              <a:rect l="l" t="t" r="r" b="b"/>
              <a:pathLst>
                <a:path w="824" h="1279" fill="none" extrusionOk="0">
                  <a:moveTo>
                    <a:pt x="823"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80"/>
            <p:cNvSpPr/>
            <p:nvPr/>
          </p:nvSpPr>
          <p:spPr>
            <a:xfrm>
              <a:off x="7320728" y="1174157"/>
              <a:ext cx="63638" cy="98902"/>
            </a:xfrm>
            <a:custGeom>
              <a:avLst/>
              <a:gdLst/>
              <a:ahLst/>
              <a:cxnLst/>
              <a:rect l="l" t="t" r="r" b="b"/>
              <a:pathLst>
                <a:path w="823" h="1279" fill="none" extrusionOk="0">
                  <a:moveTo>
                    <a:pt x="823"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80"/>
            <p:cNvSpPr/>
            <p:nvPr/>
          </p:nvSpPr>
          <p:spPr>
            <a:xfrm>
              <a:off x="6893116" y="1016641"/>
              <a:ext cx="446243" cy="300417"/>
            </a:xfrm>
            <a:custGeom>
              <a:avLst/>
              <a:gdLst/>
              <a:ahLst/>
              <a:cxnLst/>
              <a:rect l="l" t="t" r="r" b="b"/>
              <a:pathLst>
                <a:path w="5771" h="3885" extrusionOk="0">
                  <a:moveTo>
                    <a:pt x="228" y="0"/>
                  </a:moveTo>
                  <a:lnTo>
                    <a:pt x="0" y="354"/>
                  </a:lnTo>
                  <a:lnTo>
                    <a:pt x="5556" y="3885"/>
                  </a:lnTo>
                  <a:lnTo>
                    <a:pt x="5771" y="3543"/>
                  </a:lnTo>
                  <a:lnTo>
                    <a:pt x="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80"/>
            <p:cNvSpPr/>
            <p:nvPr/>
          </p:nvSpPr>
          <p:spPr>
            <a:xfrm>
              <a:off x="5880378" y="1120105"/>
              <a:ext cx="1479537" cy="1655118"/>
            </a:xfrm>
            <a:custGeom>
              <a:avLst/>
              <a:gdLst/>
              <a:ahLst/>
              <a:cxnLst/>
              <a:rect l="l" t="t" r="r" b="b"/>
              <a:pathLst>
                <a:path w="19134" h="21404" extrusionOk="0">
                  <a:moveTo>
                    <a:pt x="10065" y="1"/>
                  </a:moveTo>
                  <a:cubicBezTo>
                    <a:pt x="9962" y="1"/>
                    <a:pt x="9864" y="54"/>
                    <a:pt x="9807" y="143"/>
                  </a:cubicBezTo>
                  <a:lnTo>
                    <a:pt x="102" y="15378"/>
                  </a:lnTo>
                  <a:cubicBezTo>
                    <a:pt x="1" y="15517"/>
                    <a:pt x="51" y="15720"/>
                    <a:pt x="191" y="15808"/>
                  </a:cubicBezTo>
                  <a:lnTo>
                    <a:pt x="8896" y="21350"/>
                  </a:lnTo>
                  <a:cubicBezTo>
                    <a:pt x="8947" y="21387"/>
                    <a:pt x="9005" y="21404"/>
                    <a:pt x="9063" y="21404"/>
                  </a:cubicBezTo>
                  <a:cubicBezTo>
                    <a:pt x="9167" y="21404"/>
                    <a:pt x="9270" y="21351"/>
                    <a:pt x="9327" y="21262"/>
                  </a:cubicBezTo>
                  <a:lnTo>
                    <a:pt x="19032" y="6027"/>
                  </a:lnTo>
                  <a:cubicBezTo>
                    <a:pt x="19133" y="5875"/>
                    <a:pt x="19083" y="5685"/>
                    <a:pt x="18944" y="5584"/>
                  </a:cubicBezTo>
                  <a:lnTo>
                    <a:pt x="10238" y="54"/>
                  </a:lnTo>
                  <a:cubicBezTo>
                    <a:pt x="10183" y="18"/>
                    <a:pt x="10123" y="1"/>
                    <a:pt x="10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80"/>
            <p:cNvSpPr/>
            <p:nvPr/>
          </p:nvSpPr>
          <p:spPr>
            <a:xfrm>
              <a:off x="5793309" y="1467693"/>
              <a:ext cx="1509848" cy="1400788"/>
            </a:xfrm>
            <a:custGeom>
              <a:avLst/>
              <a:gdLst/>
              <a:ahLst/>
              <a:cxnLst/>
              <a:rect l="l" t="t" r="r" b="b"/>
              <a:pathLst>
                <a:path w="19526" h="18115" extrusionOk="0">
                  <a:moveTo>
                    <a:pt x="7314" y="1"/>
                  </a:moveTo>
                  <a:lnTo>
                    <a:pt x="178" y="11187"/>
                  </a:lnTo>
                  <a:cubicBezTo>
                    <a:pt x="1" y="11478"/>
                    <a:pt x="89" y="11857"/>
                    <a:pt x="380" y="12047"/>
                  </a:cubicBezTo>
                  <a:lnTo>
                    <a:pt x="9744" y="18020"/>
                  </a:lnTo>
                  <a:cubicBezTo>
                    <a:pt x="9849" y="18083"/>
                    <a:pt x="9966" y="18114"/>
                    <a:pt x="10083" y="18114"/>
                  </a:cubicBezTo>
                  <a:cubicBezTo>
                    <a:pt x="10291" y="18114"/>
                    <a:pt x="10496" y="18016"/>
                    <a:pt x="10617" y="17830"/>
                  </a:cubicBezTo>
                  <a:lnTo>
                    <a:pt x="19525" y="3885"/>
                  </a:lnTo>
                  <a:lnTo>
                    <a:pt x="9934" y="15868"/>
                  </a:lnTo>
                  <a:lnTo>
                    <a:pt x="2266" y="10984"/>
                  </a:lnTo>
                  <a:lnTo>
                    <a:pt x="73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80"/>
            <p:cNvSpPr/>
            <p:nvPr/>
          </p:nvSpPr>
          <p:spPr>
            <a:xfrm>
              <a:off x="6339308" y="1436376"/>
              <a:ext cx="742707" cy="699273"/>
            </a:xfrm>
            <a:custGeom>
              <a:avLst/>
              <a:gdLst/>
              <a:ahLst/>
              <a:cxnLst/>
              <a:rect l="l" t="t" r="r" b="b"/>
              <a:pathLst>
                <a:path w="9605" h="9043" extrusionOk="0">
                  <a:moveTo>
                    <a:pt x="3565" y="1"/>
                  </a:moveTo>
                  <a:cubicBezTo>
                    <a:pt x="3306" y="1"/>
                    <a:pt x="3053" y="132"/>
                    <a:pt x="2898" y="368"/>
                  </a:cubicBezTo>
                  <a:lnTo>
                    <a:pt x="228" y="4543"/>
                  </a:lnTo>
                  <a:cubicBezTo>
                    <a:pt x="0" y="4910"/>
                    <a:pt x="102" y="5404"/>
                    <a:pt x="469" y="5644"/>
                  </a:cubicBezTo>
                  <a:lnTo>
                    <a:pt x="5619" y="8922"/>
                  </a:lnTo>
                  <a:cubicBezTo>
                    <a:pt x="5750" y="9003"/>
                    <a:pt x="5896" y="9043"/>
                    <a:pt x="6041" y="9043"/>
                  </a:cubicBezTo>
                  <a:cubicBezTo>
                    <a:pt x="6300" y="9043"/>
                    <a:pt x="6553" y="8917"/>
                    <a:pt x="6707" y="8681"/>
                  </a:cubicBezTo>
                  <a:lnTo>
                    <a:pt x="9377" y="4493"/>
                  </a:lnTo>
                  <a:cubicBezTo>
                    <a:pt x="9605" y="4126"/>
                    <a:pt x="9503" y="3632"/>
                    <a:pt x="9137" y="3405"/>
                  </a:cubicBezTo>
                  <a:lnTo>
                    <a:pt x="3986" y="127"/>
                  </a:lnTo>
                  <a:cubicBezTo>
                    <a:pt x="3855" y="41"/>
                    <a:pt x="3709" y="1"/>
                    <a:pt x="3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80"/>
            <p:cNvSpPr/>
            <p:nvPr/>
          </p:nvSpPr>
          <p:spPr>
            <a:xfrm>
              <a:off x="6562393" y="1502955"/>
              <a:ext cx="349354" cy="259356"/>
            </a:xfrm>
            <a:custGeom>
              <a:avLst/>
              <a:gdLst/>
              <a:ahLst/>
              <a:cxnLst/>
              <a:rect l="l" t="t" r="r" b="b"/>
              <a:pathLst>
                <a:path w="4518" h="3354" extrusionOk="0">
                  <a:moveTo>
                    <a:pt x="507" y="0"/>
                  </a:moveTo>
                  <a:lnTo>
                    <a:pt x="0" y="797"/>
                  </a:lnTo>
                  <a:lnTo>
                    <a:pt x="4012" y="3353"/>
                  </a:lnTo>
                  <a:lnTo>
                    <a:pt x="4518" y="2556"/>
                  </a:lnTo>
                  <a:lnTo>
                    <a:pt x="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80"/>
            <p:cNvSpPr/>
            <p:nvPr/>
          </p:nvSpPr>
          <p:spPr>
            <a:xfrm>
              <a:off x="6572213" y="1636964"/>
              <a:ext cx="383609" cy="264305"/>
            </a:xfrm>
            <a:custGeom>
              <a:avLst/>
              <a:gdLst/>
              <a:ahLst/>
              <a:cxnLst/>
              <a:rect l="l" t="t" r="r" b="b"/>
              <a:pathLst>
                <a:path w="4961" h="3418" extrusionOk="0">
                  <a:moveTo>
                    <a:pt x="253" y="1"/>
                  </a:moveTo>
                  <a:lnTo>
                    <a:pt x="0" y="393"/>
                  </a:lnTo>
                  <a:lnTo>
                    <a:pt x="4695" y="3417"/>
                  </a:lnTo>
                  <a:lnTo>
                    <a:pt x="4960" y="3012"/>
                  </a:lnTo>
                  <a:lnTo>
                    <a:pt x="2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80"/>
            <p:cNvSpPr/>
            <p:nvPr/>
          </p:nvSpPr>
          <p:spPr>
            <a:xfrm>
              <a:off x="6508574" y="1618405"/>
              <a:ext cx="383609" cy="263300"/>
            </a:xfrm>
            <a:custGeom>
              <a:avLst/>
              <a:gdLst/>
              <a:ahLst/>
              <a:cxnLst/>
              <a:rect l="l" t="t" r="r" b="b"/>
              <a:pathLst>
                <a:path w="4961" h="3405" extrusionOk="0">
                  <a:moveTo>
                    <a:pt x="254" y="0"/>
                  </a:moveTo>
                  <a:lnTo>
                    <a:pt x="1" y="405"/>
                  </a:lnTo>
                  <a:lnTo>
                    <a:pt x="4708" y="3404"/>
                  </a:lnTo>
                  <a:lnTo>
                    <a:pt x="4961" y="3012"/>
                  </a:lnTo>
                  <a:lnTo>
                    <a:pt x="2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80"/>
            <p:cNvSpPr/>
            <p:nvPr/>
          </p:nvSpPr>
          <p:spPr>
            <a:xfrm>
              <a:off x="6481201" y="1660471"/>
              <a:ext cx="384615" cy="263300"/>
            </a:xfrm>
            <a:custGeom>
              <a:avLst/>
              <a:gdLst/>
              <a:ahLst/>
              <a:cxnLst/>
              <a:rect l="l" t="t" r="r" b="b"/>
              <a:pathLst>
                <a:path w="4974" h="3405" extrusionOk="0">
                  <a:moveTo>
                    <a:pt x="253" y="0"/>
                  </a:moveTo>
                  <a:lnTo>
                    <a:pt x="0" y="393"/>
                  </a:lnTo>
                  <a:lnTo>
                    <a:pt x="4720" y="3404"/>
                  </a:lnTo>
                  <a:lnTo>
                    <a:pt x="4973" y="3012"/>
                  </a:lnTo>
                  <a:lnTo>
                    <a:pt x="2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80"/>
            <p:cNvSpPr/>
            <p:nvPr/>
          </p:nvSpPr>
          <p:spPr>
            <a:xfrm>
              <a:off x="6454755" y="1702537"/>
              <a:ext cx="226098" cy="162542"/>
            </a:xfrm>
            <a:custGeom>
              <a:avLst/>
              <a:gdLst/>
              <a:ahLst/>
              <a:cxnLst/>
              <a:rect l="l" t="t" r="r" b="b"/>
              <a:pathLst>
                <a:path w="2924" h="2102" extrusionOk="0">
                  <a:moveTo>
                    <a:pt x="254" y="1"/>
                  </a:moveTo>
                  <a:lnTo>
                    <a:pt x="1" y="393"/>
                  </a:lnTo>
                  <a:lnTo>
                    <a:pt x="2671" y="2101"/>
                  </a:lnTo>
                  <a:lnTo>
                    <a:pt x="2924" y="1696"/>
                  </a:lnTo>
                  <a:lnTo>
                    <a:pt x="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80"/>
            <p:cNvSpPr/>
            <p:nvPr/>
          </p:nvSpPr>
          <p:spPr>
            <a:xfrm>
              <a:off x="6642657" y="1952074"/>
              <a:ext cx="184961" cy="136096"/>
            </a:xfrm>
            <a:custGeom>
              <a:avLst/>
              <a:gdLst/>
              <a:ahLst/>
              <a:cxnLst/>
              <a:rect l="l" t="t" r="r" b="b"/>
              <a:pathLst>
                <a:path w="2392" h="1760" extrusionOk="0">
                  <a:moveTo>
                    <a:pt x="253" y="0"/>
                  </a:moveTo>
                  <a:lnTo>
                    <a:pt x="0" y="392"/>
                  </a:lnTo>
                  <a:lnTo>
                    <a:pt x="2139" y="1759"/>
                  </a:lnTo>
                  <a:lnTo>
                    <a:pt x="2392" y="1367"/>
                  </a:lnTo>
                  <a:lnTo>
                    <a:pt x="2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80"/>
            <p:cNvSpPr/>
            <p:nvPr/>
          </p:nvSpPr>
          <p:spPr>
            <a:xfrm>
              <a:off x="6891183" y="1713286"/>
              <a:ext cx="98899" cy="98902"/>
            </a:xfrm>
            <a:custGeom>
              <a:avLst/>
              <a:gdLst/>
              <a:ahLst/>
              <a:cxnLst/>
              <a:rect l="l" t="t" r="r" b="b"/>
              <a:pathLst>
                <a:path w="1279" h="1279" extrusionOk="0">
                  <a:moveTo>
                    <a:pt x="506" y="1"/>
                  </a:moveTo>
                  <a:lnTo>
                    <a:pt x="0" y="785"/>
                  </a:lnTo>
                  <a:lnTo>
                    <a:pt x="772" y="1279"/>
                  </a:lnTo>
                  <a:lnTo>
                    <a:pt x="1278" y="482"/>
                  </a:lnTo>
                  <a:lnTo>
                    <a:pt x="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80"/>
            <p:cNvSpPr/>
            <p:nvPr/>
          </p:nvSpPr>
          <p:spPr>
            <a:xfrm>
              <a:off x="5705235" y="2226046"/>
              <a:ext cx="336441" cy="306990"/>
            </a:xfrm>
            <a:custGeom>
              <a:avLst/>
              <a:gdLst/>
              <a:ahLst/>
              <a:cxnLst/>
              <a:rect l="l" t="t" r="r" b="b"/>
              <a:pathLst>
                <a:path w="4351" h="3970" extrusionOk="0">
                  <a:moveTo>
                    <a:pt x="444" y="0"/>
                  </a:moveTo>
                  <a:lnTo>
                    <a:pt x="1" y="1873"/>
                  </a:lnTo>
                  <a:cubicBezTo>
                    <a:pt x="1" y="1873"/>
                    <a:pt x="570" y="2455"/>
                    <a:pt x="773" y="2670"/>
                  </a:cubicBezTo>
                  <a:cubicBezTo>
                    <a:pt x="861" y="2771"/>
                    <a:pt x="1873" y="3809"/>
                    <a:pt x="2911" y="3948"/>
                  </a:cubicBezTo>
                  <a:cubicBezTo>
                    <a:pt x="2986" y="3963"/>
                    <a:pt x="3065" y="3969"/>
                    <a:pt x="3145" y="3969"/>
                  </a:cubicBezTo>
                  <a:cubicBezTo>
                    <a:pt x="3709" y="3969"/>
                    <a:pt x="4350" y="3651"/>
                    <a:pt x="4063" y="3429"/>
                  </a:cubicBezTo>
                  <a:cubicBezTo>
                    <a:pt x="3746" y="3176"/>
                    <a:pt x="2797" y="2898"/>
                    <a:pt x="2557" y="2569"/>
                  </a:cubicBezTo>
                  <a:cubicBezTo>
                    <a:pt x="2468" y="2455"/>
                    <a:pt x="2443" y="2316"/>
                    <a:pt x="2481" y="2189"/>
                  </a:cubicBezTo>
                  <a:lnTo>
                    <a:pt x="2481" y="2189"/>
                  </a:lnTo>
                  <a:cubicBezTo>
                    <a:pt x="2481" y="2190"/>
                    <a:pt x="2911" y="2731"/>
                    <a:pt x="3385" y="2731"/>
                  </a:cubicBezTo>
                  <a:cubicBezTo>
                    <a:pt x="3462" y="2731"/>
                    <a:pt x="3541" y="2717"/>
                    <a:pt x="3620" y="2683"/>
                  </a:cubicBezTo>
                  <a:cubicBezTo>
                    <a:pt x="3923" y="2556"/>
                    <a:pt x="3493" y="2405"/>
                    <a:pt x="3189" y="2177"/>
                  </a:cubicBezTo>
                  <a:cubicBezTo>
                    <a:pt x="2770" y="1844"/>
                    <a:pt x="2363" y="1150"/>
                    <a:pt x="1488" y="1150"/>
                  </a:cubicBezTo>
                  <a:cubicBezTo>
                    <a:pt x="1465" y="1150"/>
                    <a:pt x="1441" y="1151"/>
                    <a:pt x="1418" y="1152"/>
                  </a:cubicBezTo>
                  <a:cubicBezTo>
                    <a:pt x="1266" y="1152"/>
                    <a:pt x="444" y="0"/>
                    <a:pt x="44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80"/>
            <p:cNvSpPr/>
            <p:nvPr/>
          </p:nvSpPr>
          <p:spPr>
            <a:xfrm>
              <a:off x="5399024" y="1344433"/>
              <a:ext cx="558750" cy="1049025"/>
            </a:xfrm>
            <a:custGeom>
              <a:avLst/>
              <a:gdLst/>
              <a:ahLst/>
              <a:cxnLst/>
              <a:rect l="l" t="t" r="r" b="b"/>
              <a:pathLst>
                <a:path w="7226" h="13566" extrusionOk="0">
                  <a:moveTo>
                    <a:pt x="6238" y="0"/>
                  </a:moveTo>
                  <a:cubicBezTo>
                    <a:pt x="5745" y="392"/>
                    <a:pt x="1531" y="4581"/>
                    <a:pt x="304" y="6074"/>
                  </a:cubicBezTo>
                  <a:cubicBezTo>
                    <a:pt x="89" y="6314"/>
                    <a:pt x="0" y="6656"/>
                    <a:pt x="89" y="6972"/>
                  </a:cubicBezTo>
                  <a:cubicBezTo>
                    <a:pt x="595" y="8605"/>
                    <a:pt x="3492" y="13565"/>
                    <a:pt x="3492" y="13565"/>
                  </a:cubicBezTo>
                  <a:lnTo>
                    <a:pt x="5644" y="12211"/>
                  </a:lnTo>
                  <a:lnTo>
                    <a:pt x="2898" y="7086"/>
                  </a:lnTo>
                  <a:cubicBezTo>
                    <a:pt x="2860" y="6985"/>
                    <a:pt x="2898" y="6871"/>
                    <a:pt x="2986" y="6808"/>
                  </a:cubicBezTo>
                  <a:lnTo>
                    <a:pt x="7225" y="2999"/>
                  </a:lnTo>
                  <a:lnTo>
                    <a:pt x="6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80"/>
            <p:cNvSpPr/>
            <p:nvPr/>
          </p:nvSpPr>
          <p:spPr>
            <a:xfrm>
              <a:off x="5706240" y="2307240"/>
              <a:ext cx="108642" cy="124343"/>
            </a:xfrm>
            <a:custGeom>
              <a:avLst/>
              <a:gdLst/>
              <a:ahLst/>
              <a:cxnLst/>
              <a:rect l="l" t="t" r="r" b="b"/>
              <a:pathLst>
                <a:path w="1405" h="1608" extrusionOk="0">
                  <a:moveTo>
                    <a:pt x="1278" y="1"/>
                  </a:moveTo>
                  <a:lnTo>
                    <a:pt x="0" y="810"/>
                  </a:lnTo>
                  <a:lnTo>
                    <a:pt x="760" y="1608"/>
                  </a:lnTo>
                  <a:lnTo>
                    <a:pt x="1405" y="102"/>
                  </a:lnTo>
                  <a:lnTo>
                    <a:pt x="1278" y="1"/>
                  </a:ln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80"/>
            <p:cNvSpPr/>
            <p:nvPr/>
          </p:nvSpPr>
          <p:spPr>
            <a:xfrm>
              <a:off x="7314851" y="1531411"/>
              <a:ext cx="154959" cy="214275"/>
            </a:xfrm>
            <a:custGeom>
              <a:avLst/>
              <a:gdLst/>
              <a:ahLst/>
              <a:cxnLst/>
              <a:rect l="l" t="t" r="r" b="b"/>
              <a:pathLst>
                <a:path w="2004" h="2771" extrusionOk="0">
                  <a:moveTo>
                    <a:pt x="1449" y="0"/>
                  </a:moveTo>
                  <a:cubicBezTo>
                    <a:pt x="1258" y="0"/>
                    <a:pt x="1021" y="133"/>
                    <a:pt x="772" y="480"/>
                  </a:cubicBezTo>
                  <a:cubicBezTo>
                    <a:pt x="76" y="1467"/>
                    <a:pt x="0" y="2770"/>
                    <a:pt x="0" y="2770"/>
                  </a:cubicBezTo>
                  <a:lnTo>
                    <a:pt x="1848" y="847"/>
                  </a:lnTo>
                  <a:cubicBezTo>
                    <a:pt x="2004" y="453"/>
                    <a:pt x="1803" y="0"/>
                    <a:pt x="144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80"/>
            <p:cNvSpPr/>
            <p:nvPr/>
          </p:nvSpPr>
          <p:spPr>
            <a:xfrm>
              <a:off x="6094030" y="951608"/>
              <a:ext cx="75083" cy="105861"/>
            </a:xfrm>
            <a:custGeom>
              <a:avLst/>
              <a:gdLst/>
              <a:ahLst/>
              <a:cxnLst/>
              <a:rect l="l" t="t" r="r" b="b"/>
              <a:pathLst>
                <a:path w="971" h="1369" extrusionOk="0">
                  <a:moveTo>
                    <a:pt x="407" y="1"/>
                  </a:moveTo>
                  <a:cubicBezTo>
                    <a:pt x="127" y="1"/>
                    <a:pt x="1" y="287"/>
                    <a:pt x="60" y="639"/>
                  </a:cubicBezTo>
                  <a:cubicBezTo>
                    <a:pt x="125" y="976"/>
                    <a:pt x="377" y="1369"/>
                    <a:pt x="623" y="1369"/>
                  </a:cubicBezTo>
                  <a:cubicBezTo>
                    <a:pt x="663" y="1369"/>
                    <a:pt x="704" y="1358"/>
                    <a:pt x="743" y="1335"/>
                  </a:cubicBezTo>
                  <a:cubicBezTo>
                    <a:pt x="971" y="1195"/>
                    <a:pt x="781" y="44"/>
                    <a:pt x="477" y="6"/>
                  </a:cubicBezTo>
                  <a:cubicBezTo>
                    <a:pt x="453" y="2"/>
                    <a:pt x="430" y="1"/>
                    <a:pt x="407" y="1"/>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63"/>
          <p:cNvSpPr txBox="1">
            <a:spLocks noGrp="1"/>
          </p:cNvSpPr>
          <p:nvPr>
            <p:ph type="subTitle" idx="1"/>
          </p:nvPr>
        </p:nvSpPr>
        <p:spPr>
          <a:xfrm>
            <a:off x="1919636" y="3057034"/>
            <a:ext cx="5500724" cy="936000"/>
          </a:xfrm>
          <a:prstGeom prst="rect">
            <a:avLst/>
          </a:prstGeom>
        </p:spPr>
        <p:txBody>
          <a:bodyPr spcFirstLastPara="1" wrap="square" lIns="91425" tIns="91425" rIns="91425" bIns="91425" anchor="t" anchorCtr="0">
            <a:normAutofit/>
          </a:bodyPr>
          <a:lstStyle/>
          <a:p>
            <a:pPr marL="0" lvl="0" indent="0">
              <a:buClr>
                <a:schemeClr val="dk1"/>
              </a:buClr>
              <a:buSzPts val="1100"/>
            </a:pPr>
            <a:r>
              <a:rPr lang="en-US" dirty="0">
                <a:latin typeface="Times New Roman" panose="02020603050405020304" pitchFamily="18" charset="0"/>
                <a:cs typeface="Times New Roman" panose="02020603050405020304" pitchFamily="18" charset="0"/>
              </a:rPr>
              <a:t>Enabling continuous learning and adaptation of deep learning models for improved performance over time.</a:t>
            </a:r>
            <a:endParaRPr dirty="0">
              <a:latin typeface="Times New Roman" panose="02020603050405020304" pitchFamily="18" charset="0"/>
              <a:cs typeface="Times New Roman" panose="02020603050405020304" pitchFamily="18" charset="0"/>
            </a:endParaRPr>
          </a:p>
        </p:txBody>
      </p:sp>
      <p:sp>
        <p:nvSpPr>
          <p:cNvPr id="888" name="Google Shape;888;p63"/>
          <p:cNvSpPr txBox="1">
            <a:spLocks noGrp="1"/>
          </p:cNvSpPr>
          <p:nvPr>
            <p:ph type="title"/>
          </p:nvPr>
        </p:nvSpPr>
        <p:spPr>
          <a:xfrm>
            <a:off x="1815040" y="1879206"/>
            <a:ext cx="4481830" cy="567900"/>
          </a:xfrm>
          <a:prstGeom prst="rect">
            <a:avLst/>
          </a:prstGeom>
        </p:spPr>
        <p:txBody>
          <a:bodyPr spcFirstLastPara="1" wrap="square" lIns="91425" tIns="91425" rIns="91425" bIns="91425" anchor="t" anchorCtr="0">
            <a:noAutofit/>
          </a:bodyPr>
          <a:lstStyle/>
          <a:p>
            <a:pPr lvl="0">
              <a:buClr>
                <a:schemeClr val="dk1"/>
              </a:buClr>
              <a:buSzPts val="1100"/>
            </a:pPr>
            <a:r>
              <a:rPr lang="en-US" dirty="0"/>
              <a:t>Implementing real-time feedback</a:t>
            </a:r>
            <a:endParaRPr dirty="0"/>
          </a:p>
        </p:txBody>
      </p:sp>
      <p:sp>
        <p:nvSpPr>
          <p:cNvPr id="889" name="Google Shape;889;p63"/>
          <p:cNvSpPr txBox="1">
            <a:spLocks noGrp="1"/>
          </p:cNvSpPr>
          <p:nvPr>
            <p:ph type="title" idx="2"/>
          </p:nvPr>
        </p:nvSpPr>
        <p:spPr>
          <a:xfrm>
            <a:off x="5425111" y="975258"/>
            <a:ext cx="776309" cy="46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04</a:t>
            </a:r>
            <a:endParaRPr dirty="0"/>
          </a:p>
        </p:txBody>
      </p:sp>
      <p:grpSp>
        <p:nvGrpSpPr>
          <p:cNvPr id="890" name="Google Shape;890;p63"/>
          <p:cNvGrpSpPr/>
          <p:nvPr/>
        </p:nvGrpSpPr>
        <p:grpSpPr>
          <a:xfrm>
            <a:off x="6936663" y="491169"/>
            <a:ext cx="921462" cy="2123179"/>
            <a:chOff x="5822873" y="647049"/>
            <a:chExt cx="2095397" cy="4828091"/>
          </a:xfrm>
        </p:grpSpPr>
        <p:sp>
          <p:nvSpPr>
            <p:cNvPr id="891" name="Google Shape;891;p63"/>
            <p:cNvSpPr/>
            <p:nvPr/>
          </p:nvSpPr>
          <p:spPr>
            <a:xfrm>
              <a:off x="7170559" y="696422"/>
              <a:ext cx="747711" cy="1036855"/>
            </a:xfrm>
            <a:custGeom>
              <a:avLst/>
              <a:gdLst/>
              <a:ahLst/>
              <a:cxnLst/>
              <a:rect l="l" t="t" r="r" b="b"/>
              <a:pathLst>
                <a:path w="9162" h="12705" extrusionOk="0">
                  <a:moveTo>
                    <a:pt x="0" y="1"/>
                  </a:moveTo>
                  <a:lnTo>
                    <a:pt x="51" y="114"/>
                  </a:lnTo>
                  <a:lnTo>
                    <a:pt x="2987" y="3961"/>
                  </a:lnTo>
                  <a:lnTo>
                    <a:pt x="1456" y="7846"/>
                  </a:lnTo>
                  <a:lnTo>
                    <a:pt x="1658" y="8263"/>
                  </a:lnTo>
                  <a:lnTo>
                    <a:pt x="2164" y="9314"/>
                  </a:lnTo>
                  <a:cubicBezTo>
                    <a:pt x="2164" y="9314"/>
                    <a:pt x="2076" y="9516"/>
                    <a:pt x="1962" y="9833"/>
                  </a:cubicBezTo>
                  <a:cubicBezTo>
                    <a:pt x="1607" y="10718"/>
                    <a:pt x="987" y="12465"/>
                    <a:pt x="1329" y="12705"/>
                  </a:cubicBezTo>
                  <a:cubicBezTo>
                    <a:pt x="2265" y="11743"/>
                    <a:pt x="4037" y="9946"/>
                    <a:pt x="4100" y="9883"/>
                  </a:cubicBezTo>
                  <a:cubicBezTo>
                    <a:pt x="9162" y="3101"/>
                    <a:pt x="1" y="1"/>
                    <a:pt x="0"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2" name="Google Shape;892;p63"/>
            <p:cNvSpPr/>
            <p:nvPr/>
          </p:nvSpPr>
          <p:spPr>
            <a:xfrm>
              <a:off x="7174640" y="705726"/>
              <a:ext cx="510226" cy="793168"/>
            </a:xfrm>
            <a:custGeom>
              <a:avLst/>
              <a:gdLst/>
              <a:ahLst/>
              <a:cxnLst/>
              <a:rect l="l" t="t" r="r" b="b"/>
              <a:pathLst>
                <a:path w="6252" h="9719" extrusionOk="0">
                  <a:moveTo>
                    <a:pt x="1" y="0"/>
                  </a:moveTo>
                  <a:lnTo>
                    <a:pt x="2937" y="3860"/>
                  </a:lnTo>
                  <a:lnTo>
                    <a:pt x="1406" y="7745"/>
                  </a:lnTo>
                  <a:lnTo>
                    <a:pt x="1608" y="8162"/>
                  </a:lnTo>
                  <a:lnTo>
                    <a:pt x="2127" y="9200"/>
                  </a:lnTo>
                  <a:cubicBezTo>
                    <a:pt x="2127" y="9200"/>
                    <a:pt x="2038" y="9402"/>
                    <a:pt x="1912" y="9719"/>
                  </a:cubicBezTo>
                  <a:lnTo>
                    <a:pt x="2620" y="8997"/>
                  </a:lnTo>
                  <a:cubicBezTo>
                    <a:pt x="6252" y="4126"/>
                    <a:pt x="2101" y="1494"/>
                    <a:pt x="1"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3" name="Google Shape;893;p63"/>
            <p:cNvSpPr/>
            <p:nvPr/>
          </p:nvSpPr>
          <p:spPr>
            <a:xfrm>
              <a:off x="5822873" y="647049"/>
              <a:ext cx="1622488" cy="2115168"/>
            </a:xfrm>
            <a:custGeom>
              <a:avLst/>
              <a:gdLst/>
              <a:ahLst/>
              <a:cxnLst/>
              <a:rect l="l" t="t" r="r" b="b"/>
              <a:pathLst>
                <a:path w="19881" h="25918" extrusionOk="0">
                  <a:moveTo>
                    <a:pt x="14606" y="0"/>
                  </a:moveTo>
                  <a:cubicBezTo>
                    <a:pt x="12114" y="0"/>
                    <a:pt x="10014" y="2371"/>
                    <a:pt x="9352" y="4591"/>
                  </a:cubicBezTo>
                  <a:cubicBezTo>
                    <a:pt x="8707" y="6743"/>
                    <a:pt x="7087" y="7287"/>
                    <a:pt x="5113" y="8552"/>
                  </a:cubicBezTo>
                  <a:lnTo>
                    <a:pt x="5037" y="8590"/>
                  </a:lnTo>
                  <a:cubicBezTo>
                    <a:pt x="4949" y="8653"/>
                    <a:pt x="4860" y="8717"/>
                    <a:pt x="4759" y="8780"/>
                  </a:cubicBezTo>
                  <a:cubicBezTo>
                    <a:pt x="4721" y="8805"/>
                    <a:pt x="4670" y="8843"/>
                    <a:pt x="4620" y="8868"/>
                  </a:cubicBezTo>
                  <a:cubicBezTo>
                    <a:pt x="4177" y="9172"/>
                    <a:pt x="3759" y="9501"/>
                    <a:pt x="3354" y="9843"/>
                  </a:cubicBezTo>
                  <a:cubicBezTo>
                    <a:pt x="3291" y="9906"/>
                    <a:pt x="3215" y="9969"/>
                    <a:pt x="3152" y="10020"/>
                  </a:cubicBezTo>
                  <a:cubicBezTo>
                    <a:pt x="3101" y="10071"/>
                    <a:pt x="3038" y="10134"/>
                    <a:pt x="3000" y="10172"/>
                  </a:cubicBezTo>
                  <a:cubicBezTo>
                    <a:pt x="2962" y="10197"/>
                    <a:pt x="2924" y="10235"/>
                    <a:pt x="2886" y="10273"/>
                  </a:cubicBezTo>
                  <a:lnTo>
                    <a:pt x="2747" y="10412"/>
                  </a:lnTo>
                  <a:cubicBezTo>
                    <a:pt x="2684" y="10476"/>
                    <a:pt x="2620" y="10526"/>
                    <a:pt x="2544" y="10615"/>
                  </a:cubicBezTo>
                  <a:cubicBezTo>
                    <a:pt x="2469" y="10703"/>
                    <a:pt x="2367" y="10792"/>
                    <a:pt x="2317" y="10855"/>
                  </a:cubicBezTo>
                  <a:cubicBezTo>
                    <a:pt x="2253" y="10918"/>
                    <a:pt x="2203" y="10969"/>
                    <a:pt x="2127" y="11058"/>
                  </a:cubicBezTo>
                  <a:cubicBezTo>
                    <a:pt x="2064" y="11134"/>
                    <a:pt x="1988" y="11209"/>
                    <a:pt x="1924" y="11285"/>
                  </a:cubicBezTo>
                  <a:cubicBezTo>
                    <a:pt x="1" y="13550"/>
                    <a:pt x="444" y="17397"/>
                    <a:pt x="2102" y="19675"/>
                  </a:cubicBezTo>
                  <a:cubicBezTo>
                    <a:pt x="2367" y="20042"/>
                    <a:pt x="2658" y="20383"/>
                    <a:pt x="2949" y="20712"/>
                  </a:cubicBezTo>
                  <a:lnTo>
                    <a:pt x="5632" y="23762"/>
                  </a:lnTo>
                  <a:cubicBezTo>
                    <a:pt x="5923" y="24129"/>
                    <a:pt x="6252" y="24458"/>
                    <a:pt x="6594" y="24774"/>
                  </a:cubicBezTo>
                  <a:cubicBezTo>
                    <a:pt x="7631" y="25647"/>
                    <a:pt x="9049" y="25875"/>
                    <a:pt x="10365" y="25888"/>
                  </a:cubicBezTo>
                  <a:lnTo>
                    <a:pt x="12554" y="25913"/>
                  </a:lnTo>
                  <a:cubicBezTo>
                    <a:pt x="12616" y="25916"/>
                    <a:pt x="12678" y="25918"/>
                    <a:pt x="12740" y="25918"/>
                  </a:cubicBezTo>
                  <a:cubicBezTo>
                    <a:pt x="12939" y="25918"/>
                    <a:pt x="13132" y="25901"/>
                    <a:pt x="13326" y="25863"/>
                  </a:cubicBezTo>
                  <a:cubicBezTo>
                    <a:pt x="13667" y="25774"/>
                    <a:pt x="13984" y="25622"/>
                    <a:pt x="14275" y="25432"/>
                  </a:cubicBezTo>
                  <a:cubicBezTo>
                    <a:pt x="15515" y="24724"/>
                    <a:pt x="16831" y="23927"/>
                    <a:pt x="17387" y="22598"/>
                  </a:cubicBezTo>
                  <a:cubicBezTo>
                    <a:pt x="17489" y="22345"/>
                    <a:pt x="17565" y="22092"/>
                    <a:pt x="17628" y="21826"/>
                  </a:cubicBezTo>
                  <a:cubicBezTo>
                    <a:pt x="17704" y="21510"/>
                    <a:pt x="17767" y="21181"/>
                    <a:pt x="17868" y="20864"/>
                  </a:cubicBezTo>
                  <a:cubicBezTo>
                    <a:pt x="18197" y="19776"/>
                    <a:pt x="18881" y="18789"/>
                    <a:pt x="19007" y="17663"/>
                  </a:cubicBezTo>
                  <a:cubicBezTo>
                    <a:pt x="19260" y="15373"/>
                    <a:pt x="17349" y="13538"/>
                    <a:pt x="17425" y="11285"/>
                  </a:cubicBezTo>
                  <a:cubicBezTo>
                    <a:pt x="17476" y="9628"/>
                    <a:pt x="18539" y="8388"/>
                    <a:pt x="19070" y="6894"/>
                  </a:cubicBezTo>
                  <a:cubicBezTo>
                    <a:pt x="19741" y="5110"/>
                    <a:pt x="19880" y="3478"/>
                    <a:pt x="18134" y="1706"/>
                  </a:cubicBezTo>
                  <a:lnTo>
                    <a:pt x="18134" y="1694"/>
                  </a:lnTo>
                  <a:cubicBezTo>
                    <a:pt x="16943" y="487"/>
                    <a:pt x="15734" y="0"/>
                    <a:pt x="146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4" name="Google Shape;894;p63"/>
            <p:cNvSpPr/>
            <p:nvPr/>
          </p:nvSpPr>
          <p:spPr>
            <a:xfrm>
              <a:off x="7302765" y="785213"/>
              <a:ext cx="143552" cy="424535"/>
            </a:xfrm>
            <a:custGeom>
              <a:avLst/>
              <a:gdLst/>
              <a:ahLst/>
              <a:cxnLst/>
              <a:rect l="l" t="t" r="r" b="b"/>
              <a:pathLst>
                <a:path w="1759" h="5202" extrusionOk="0">
                  <a:moveTo>
                    <a:pt x="0" y="1"/>
                  </a:moveTo>
                  <a:lnTo>
                    <a:pt x="0" y="1"/>
                  </a:lnTo>
                  <a:cubicBezTo>
                    <a:pt x="152" y="1646"/>
                    <a:pt x="25" y="3468"/>
                    <a:pt x="949" y="5201"/>
                  </a:cubicBezTo>
                  <a:cubicBezTo>
                    <a:pt x="1607" y="3417"/>
                    <a:pt x="1759" y="1785"/>
                    <a:pt x="13" y="13"/>
                  </a:cubicBez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63"/>
            <p:cNvSpPr/>
            <p:nvPr/>
          </p:nvSpPr>
          <p:spPr>
            <a:xfrm>
              <a:off x="6760557" y="1406909"/>
              <a:ext cx="237648" cy="263437"/>
            </a:xfrm>
            <a:custGeom>
              <a:avLst/>
              <a:gdLst/>
              <a:ahLst/>
              <a:cxnLst/>
              <a:rect l="l" t="t" r="r" b="b"/>
              <a:pathLst>
                <a:path w="2912" h="3228" extrusionOk="0">
                  <a:moveTo>
                    <a:pt x="671" y="0"/>
                  </a:moveTo>
                  <a:lnTo>
                    <a:pt x="1" y="3227"/>
                  </a:lnTo>
                  <a:lnTo>
                    <a:pt x="2747" y="2784"/>
                  </a:lnTo>
                  <a:lnTo>
                    <a:pt x="2911" y="798"/>
                  </a:lnTo>
                  <a:lnTo>
                    <a:pt x="671" y="0"/>
                  </a:lnTo>
                  <a:close/>
                </a:path>
              </a:pathLst>
            </a:custGeom>
            <a:solidFill>
              <a:srgbClr val="D69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63"/>
            <p:cNvSpPr/>
            <p:nvPr/>
          </p:nvSpPr>
          <p:spPr>
            <a:xfrm>
              <a:off x="6160570" y="3218216"/>
              <a:ext cx="1278584" cy="2256925"/>
            </a:xfrm>
            <a:custGeom>
              <a:avLst/>
              <a:gdLst/>
              <a:ahLst/>
              <a:cxnLst/>
              <a:rect l="l" t="t" r="r" b="b"/>
              <a:pathLst>
                <a:path w="15667" h="27655" extrusionOk="0">
                  <a:moveTo>
                    <a:pt x="14287" y="0"/>
                  </a:moveTo>
                  <a:lnTo>
                    <a:pt x="13895" y="38"/>
                  </a:lnTo>
                  <a:lnTo>
                    <a:pt x="8808" y="506"/>
                  </a:lnTo>
                  <a:lnTo>
                    <a:pt x="1266" y="1860"/>
                  </a:lnTo>
                  <a:lnTo>
                    <a:pt x="1254" y="1886"/>
                  </a:lnTo>
                  <a:cubicBezTo>
                    <a:pt x="1228" y="1974"/>
                    <a:pt x="1152" y="2265"/>
                    <a:pt x="1038" y="2733"/>
                  </a:cubicBezTo>
                  <a:cubicBezTo>
                    <a:pt x="659" y="4480"/>
                    <a:pt x="1" y="8554"/>
                    <a:pt x="1266" y="12641"/>
                  </a:cubicBezTo>
                  <a:cubicBezTo>
                    <a:pt x="2924" y="18019"/>
                    <a:pt x="3379" y="22321"/>
                    <a:pt x="3645" y="25915"/>
                  </a:cubicBezTo>
                  <a:cubicBezTo>
                    <a:pt x="3738" y="27237"/>
                    <a:pt x="4946" y="27655"/>
                    <a:pt x="6436" y="27655"/>
                  </a:cubicBezTo>
                  <a:cubicBezTo>
                    <a:pt x="8996" y="27655"/>
                    <a:pt x="12389" y="26421"/>
                    <a:pt x="12389" y="26421"/>
                  </a:cubicBezTo>
                  <a:cubicBezTo>
                    <a:pt x="12389" y="26421"/>
                    <a:pt x="15198" y="10971"/>
                    <a:pt x="15464" y="8719"/>
                  </a:cubicBezTo>
                  <a:cubicBezTo>
                    <a:pt x="15666" y="6896"/>
                    <a:pt x="15654" y="3822"/>
                    <a:pt x="14907" y="1455"/>
                  </a:cubicBezTo>
                  <a:cubicBezTo>
                    <a:pt x="14755" y="949"/>
                    <a:pt x="14540" y="468"/>
                    <a:pt x="142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63"/>
            <p:cNvSpPr/>
            <p:nvPr/>
          </p:nvSpPr>
          <p:spPr>
            <a:xfrm>
              <a:off x="6644917" y="3218216"/>
              <a:ext cx="797330" cy="2256843"/>
            </a:xfrm>
            <a:custGeom>
              <a:avLst/>
              <a:gdLst/>
              <a:ahLst/>
              <a:cxnLst/>
              <a:rect l="l" t="t" r="r" b="b"/>
              <a:pathLst>
                <a:path w="9770" h="27654" extrusionOk="0">
                  <a:moveTo>
                    <a:pt x="8352" y="0"/>
                  </a:moveTo>
                  <a:lnTo>
                    <a:pt x="7352" y="101"/>
                  </a:lnTo>
                  <a:cubicBezTo>
                    <a:pt x="8656" y="2480"/>
                    <a:pt x="8732" y="6517"/>
                    <a:pt x="8479" y="8731"/>
                  </a:cubicBezTo>
                  <a:cubicBezTo>
                    <a:pt x="8226" y="10971"/>
                    <a:pt x="5416" y="26434"/>
                    <a:pt x="5416" y="26434"/>
                  </a:cubicBezTo>
                  <a:cubicBezTo>
                    <a:pt x="5416" y="26434"/>
                    <a:pt x="2481" y="27497"/>
                    <a:pt x="0" y="27636"/>
                  </a:cubicBezTo>
                  <a:cubicBezTo>
                    <a:pt x="166" y="27648"/>
                    <a:pt x="337" y="27654"/>
                    <a:pt x="511" y="27654"/>
                  </a:cubicBezTo>
                  <a:cubicBezTo>
                    <a:pt x="3072" y="27654"/>
                    <a:pt x="6454" y="26434"/>
                    <a:pt x="6454" y="26434"/>
                  </a:cubicBezTo>
                  <a:cubicBezTo>
                    <a:pt x="6454" y="26434"/>
                    <a:pt x="9263" y="10971"/>
                    <a:pt x="9516" y="8731"/>
                  </a:cubicBezTo>
                  <a:cubicBezTo>
                    <a:pt x="9769" y="6479"/>
                    <a:pt x="9693" y="2379"/>
                    <a:pt x="8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8" name="Google Shape;898;p63"/>
            <p:cNvSpPr/>
            <p:nvPr/>
          </p:nvSpPr>
          <p:spPr>
            <a:xfrm>
              <a:off x="6119276" y="1402747"/>
              <a:ext cx="488517" cy="978014"/>
            </a:xfrm>
            <a:custGeom>
              <a:avLst/>
              <a:gdLst/>
              <a:ahLst/>
              <a:cxnLst/>
              <a:rect l="l" t="t" r="r" b="b"/>
              <a:pathLst>
                <a:path w="5986" h="11984" extrusionOk="0">
                  <a:moveTo>
                    <a:pt x="5986" y="1"/>
                  </a:moveTo>
                  <a:lnTo>
                    <a:pt x="5986" y="1"/>
                  </a:lnTo>
                  <a:cubicBezTo>
                    <a:pt x="4012" y="3999"/>
                    <a:pt x="2013" y="2494"/>
                    <a:pt x="1051" y="5708"/>
                  </a:cubicBezTo>
                  <a:cubicBezTo>
                    <a:pt x="89" y="8922"/>
                    <a:pt x="1367" y="11984"/>
                    <a:pt x="1367" y="11984"/>
                  </a:cubicBezTo>
                  <a:cubicBezTo>
                    <a:pt x="1089" y="10883"/>
                    <a:pt x="1" y="5265"/>
                    <a:pt x="2936" y="3772"/>
                  </a:cubicBezTo>
                  <a:cubicBezTo>
                    <a:pt x="5733" y="2342"/>
                    <a:pt x="5986" y="1"/>
                    <a:pt x="59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9" name="Google Shape;899;p63"/>
            <p:cNvSpPr/>
            <p:nvPr/>
          </p:nvSpPr>
          <p:spPr>
            <a:xfrm>
              <a:off x="6262825" y="3221317"/>
              <a:ext cx="1030734" cy="348311"/>
            </a:xfrm>
            <a:custGeom>
              <a:avLst/>
              <a:gdLst/>
              <a:ahLst/>
              <a:cxnLst/>
              <a:rect l="l" t="t" r="r" b="b"/>
              <a:pathLst>
                <a:path w="12630" h="4268" extrusionOk="0">
                  <a:moveTo>
                    <a:pt x="12629" y="0"/>
                  </a:moveTo>
                  <a:lnTo>
                    <a:pt x="7555" y="468"/>
                  </a:lnTo>
                  <a:lnTo>
                    <a:pt x="13" y="1822"/>
                  </a:lnTo>
                  <a:lnTo>
                    <a:pt x="1" y="1848"/>
                  </a:lnTo>
                  <a:cubicBezTo>
                    <a:pt x="557" y="2665"/>
                    <a:pt x="1969" y="4268"/>
                    <a:pt x="4750" y="4268"/>
                  </a:cubicBezTo>
                  <a:cubicBezTo>
                    <a:pt x="5068" y="4268"/>
                    <a:pt x="5404" y="4247"/>
                    <a:pt x="5758" y="4201"/>
                  </a:cubicBezTo>
                  <a:cubicBezTo>
                    <a:pt x="10111" y="3644"/>
                    <a:pt x="11490" y="1443"/>
                    <a:pt x="12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63"/>
            <p:cNvSpPr/>
            <p:nvPr/>
          </p:nvSpPr>
          <p:spPr>
            <a:xfrm>
              <a:off x="5947897" y="1302613"/>
              <a:ext cx="1584213" cy="2145690"/>
            </a:xfrm>
            <a:custGeom>
              <a:avLst/>
              <a:gdLst/>
              <a:ahLst/>
              <a:cxnLst/>
              <a:rect l="l" t="t" r="r" b="b"/>
              <a:pathLst>
                <a:path w="19412" h="26292" extrusionOk="0">
                  <a:moveTo>
                    <a:pt x="16994" y="0"/>
                  </a:moveTo>
                  <a:cubicBezTo>
                    <a:pt x="16767" y="304"/>
                    <a:pt x="16526" y="582"/>
                    <a:pt x="16260" y="848"/>
                  </a:cubicBezTo>
                  <a:cubicBezTo>
                    <a:pt x="13439" y="3607"/>
                    <a:pt x="9364" y="3974"/>
                    <a:pt x="9364" y="3974"/>
                  </a:cubicBezTo>
                  <a:cubicBezTo>
                    <a:pt x="8681" y="4037"/>
                    <a:pt x="8010" y="4163"/>
                    <a:pt x="7365" y="4379"/>
                  </a:cubicBezTo>
                  <a:cubicBezTo>
                    <a:pt x="5922" y="4809"/>
                    <a:pt x="4011" y="5745"/>
                    <a:pt x="2695" y="7694"/>
                  </a:cubicBezTo>
                  <a:cubicBezTo>
                    <a:pt x="0" y="11667"/>
                    <a:pt x="3012" y="15944"/>
                    <a:pt x="3012" y="15944"/>
                  </a:cubicBezTo>
                  <a:lnTo>
                    <a:pt x="5644" y="14198"/>
                  </a:lnTo>
                  <a:lnTo>
                    <a:pt x="5644" y="14198"/>
                  </a:lnTo>
                  <a:cubicBezTo>
                    <a:pt x="5682" y="14881"/>
                    <a:pt x="5669" y="15552"/>
                    <a:pt x="5593" y="16235"/>
                  </a:cubicBezTo>
                  <a:cubicBezTo>
                    <a:pt x="5530" y="16918"/>
                    <a:pt x="5429" y="17678"/>
                    <a:pt x="5302" y="18450"/>
                  </a:cubicBezTo>
                  <a:cubicBezTo>
                    <a:pt x="4783" y="21740"/>
                    <a:pt x="3872" y="25333"/>
                    <a:pt x="3872" y="25333"/>
                  </a:cubicBezTo>
                  <a:cubicBezTo>
                    <a:pt x="5377" y="26026"/>
                    <a:pt x="6893" y="26291"/>
                    <a:pt x="8333" y="26291"/>
                  </a:cubicBezTo>
                  <a:cubicBezTo>
                    <a:pt x="10573" y="26291"/>
                    <a:pt x="12627" y="25649"/>
                    <a:pt x="14160" y="24979"/>
                  </a:cubicBezTo>
                  <a:cubicBezTo>
                    <a:pt x="15109" y="24561"/>
                    <a:pt x="16033" y="24068"/>
                    <a:pt x="16893" y="23473"/>
                  </a:cubicBezTo>
                  <a:cubicBezTo>
                    <a:pt x="16893" y="23473"/>
                    <a:pt x="15577" y="18817"/>
                    <a:pt x="15159" y="17222"/>
                  </a:cubicBezTo>
                  <a:cubicBezTo>
                    <a:pt x="14932" y="16273"/>
                    <a:pt x="14818" y="15311"/>
                    <a:pt x="14830" y="14337"/>
                  </a:cubicBezTo>
                  <a:cubicBezTo>
                    <a:pt x="14830" y="14059"/>
                    <a:pt x="14843" y="13882"/>
                    <a:pt x="14843" y="13882"/>
                  </a:cubicBezTo>
                  <a:cubicBezTo>
                    <a:pt x="17083" y="11186"/>
                    <a:pt x="15843" y="8845"/>
                    <a:pt x="15931" y="7934"/>
                  </a:cubicBezTo>
                  <a:cubicBezTo>
                    <a:pt x="16007" y="7011"/>
                    <a:pt x="16159" y="6353"/>
                    <a:pt x="16475" y="5834"/>
                  </a:cubicBezTo>
                  <a:cubicBezTo>
                    <a:pt x="16526" y="5758"/>
                    <a:pt x="16589" y="5682"/>
                    <a:pt x="16653" y="5619"/>
                  </a:cubicBezTo>
                  <a:lnTo>
                    <a:pt x="16994" y="5277"/>
                  </a:lnTo>
                  <a:cubicBezTo>
                    <a:pt x="17918" y="4315"/>
                    <a:pt x="19335" y="2050"/>
                    <a:pt x="19399" y="1987"/>
                  </a:cubicBezTo>
                  <a:cubicBezTo>
                    <a:pt x="19411" y="1987"/>
                    <a:pt x="17956" y="696"/>
                    <a:pt x="17956" y="696"/>
                  </a:cubicBezTo>
                  <a:cubicBezTo>
                    <a:pt x="17867" y="608"/>
                    <a:pt x="17754" y="519"/>
                    <a:pt x="17640" y="443"/>
                  </a:cubicBezTo>
                  <a:lnTo>
                    <a:pt x="16994" y="0"/>
                  </a:ln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1" name="Google Shape;901;p63"/>
            <p:cNvSpPr/>
            <p:nvPr/>
          </p:nvSpPr>
          <p:spPr>
            <a:xfrm>
              <a:off x="6532705" y="817285"/>
              <a:ext cx="613136" cy="588653"/>
            </a:xfrm>
            <a:custGeom>
              <a:avLst/>
              <a:gdLst/>
              <a:ahLst/>
              <a:cxnLst/>
              <a:rect l="l" t="t" r="r" b="b"/>
              <a:pathLst>
                <a:path w="7513" h="7213" extrusionOk="0">
                  <a:moveTo>
                    <a:pt x="7513" y="0"/>
                  </a:moveTo>
                  <a:cubicBezTo>
                    <a:pt x="7513" y="0"/>
                    <a:pt x="6804" y="1126"/>
                    <a:pt x="6235" y="1518"/>
                  </a:cubicBezTo>
                  <a:cubicBezTo>
                    <a:pt x="5324" y="2151"/>
                    <a:pt x="1755" y="2695"/>
                    <a:pt x="1755" y="2695"/>
                  </a:cubicBezTo>
                  <a:cubicBezTo>
                    <a:pt x="390" y="4716"/>
                    <a:pt x="83" y="6145"/>
                    <a:pt x="20" y="6803"/>
                  </a:cubicBezTo>
                  <a:lnTo>
                    <a:pt x="20" y="6803"/>
                  </a:lnTo>
                  <a:cubicBezTo>
                    <a:pt x="215" y="5118"/>
                    <a:pt x="2135" y="2961"/>
                    <a:pt x="2135" y="2961"/>
                  </a:cubicBezTo>
                  <a:lnTo>
                    <a:pt x="3615" y="3379"/>
                  </a:lnTo>
                  <a:lnTo>
                    <a:pt x="6969" y="1518"/>
                  </a:lnTo>
                  <a:lnTo>
                    <a:pt x="7513" y="0"/>
                  </a:lnTo>
                  <a:close/>
                  <a:moveTo>
                    <a:pt x="20" y="6803"/>
                  </a:moveTo>
                  <a:lnTo>
                    <a:pt x="20" y="6803"/>
                  </a:lnTo>
                  <a:cubicBezTo>
                    <a:pt x="6" y="6924"/>
                    <a:pt x="1" y="7042"/>
                    <a:pt x="6" y="7157"/>
                  </a:cubicBezTo>
                  <a:lnTo>
                    <a:pt x="6" y="7157"/>
                  </a:lnTo>
                  <a:cubicBezTo>
                    <a:pt x="3" y="7093"/>
                    <a:pt x="3" y="6974"/>
                    <a:pt x="20" y="6803"/>
                  </a:cubicBezTo>
                  <a:close/>
                  <a:moveTo>
                    <a:pt x="6" y="7157"/>
                  </a:moveTo>
                  <a:cubicBezTo>
                    <a:pt x="7" y="7194"/>
                    <a:pt x="9" y="7213"/>
                    <a:pt x="9" y="7213"/>
                  </a:cubicBezTo>
                  <a:cubicBezTo>
                    <a:pt x="8" y="7194"/>
                    <a:pt x="6" y="7176"/>
                    <a:pt x="6" y="71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2" name="Google Shape;902;p63"/>
            <p:cNvSpPr/>
            <p:nvPr/>
          </p:nvSpPr>
          <p:spPr>
            <a:xfrm>
              <a:off x="6667605" y="941167"/>
              <a:ext cx="636232" cy="580410"/>
            </a:xfrm>
            <a:custGeom>
              <a:avLst/>
              <a:gdLst/>
              <a:ahLst/>
              <a:cxnLst/>
              <a:rect l="l" t="t" r="r" b="b"/>
              <a:pathLst>
                <a:path w="7796" h="7112" extrusionOk="0">
                  <a:moveTo>
                    <a:pt x="5316" y="0"/>
                  </a:moveTo>
                  <a:cubicBezTo>
                    <a:pt x="3873" y="1076"/>
                    <a:pt x="482" y="1443"/>
                    <a:pt x="469" y="1443"/>
                  </a:cubicBezTo>
                  <a:cubicBezTo>
                    <a:pt x="1" y="3556"/>
                    <a:pt x="191" y="7112"/>
                    <a:pt x="3000" y="7112"/>
                  </a:cubicBezTo>
                  <a:cubicBezTo>
                    <a:pt x="5809" y="7112"/>
                    <a:pt x="7796" y="3265"/>
                    <a:pt x="7796" y="3265"/>
                  </a:cubicBezTo>
                  <a:cubicBezTo>
                    <a:pt x="6695" y="1785"/>
                    <a:pt x="5316" y="0"/>
                    <a:pt x="5316"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63"/>
            <p:cNvSpPr/>
            <p:nvPr/>
          </p:nvSpPr>
          <p:spPr>
            <a:xfrm>
              <a:off x="6803973" y="941167"/>
              <a:ext cx="499861" cy="581471"/>
            </a:xfrm>
            <a:custGeom>
              <a:avLst/>
              <a:gdLst/>
              <a:ahLst/>
              <a:cxnLst/>
              <a:rect l="l" t="t" r="r" b="b"/>
              <a:pathLst>
                <a:path w="6125" h="7125" extrusionOk="0">
                  <a:moveTo>
                    <a:pt x="3645" y="0"/>
                  </a:moveTo>
                  <a:cubicBezTo>
                    <a:pt x="3505" y="102"/>
                    <a:pt x="3366" y="190"/>
                    <a:pt x="3227" y="266"/>
                  </a:cubicBezTo>
                  <a:cubicBezTo>
                    <a:pt x="5264" y="1810"/>
                    <a:pt x="3278" y="6808"/>
                    <a:pt x="468" y="6808"/>
                  </a:cubicBezTo>
                  <a:cubicBezTo>
                    <a:pt x="304" y="6808"/>
                    <a:pt x="152" y="6796"/>
                    <a:pt x="0" y="6770"/>
                  </a:cubicBezTo>
                  <a:lnTo>
                    <a:pt x="0" y="6770"/>
                  </a:lnTo>
                  <a:cubicBezTo>
                    <a:pt x="405" y="7011"/>
                    <a:pt x="861" y="7125"/>
                    <a:pt x="1329" y="7125"/>
                  </a:cubicBezTo>
                  <a:cubicBezTo>
                    <a:pt x="4138" y="7125"/>
                    <a:pt x="6125" y="3265"/>
                    <a:pt x="6125" y="3265"/>
                  </a:cubicBezTo>
                  <a:cubicBezTo>
                    <a:pt x="5024" y="1785"/>
                    <a:pt x="3645" y="0"/>
                    <a:pt x="3645" y="0"/>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63"/>
            <p:cNvSpPr/>
            <p:nvPr/>
          </p:nvSpPr>
          <p:spPr>
            <a:xfrm>
              <a:off x="6281432" y="2146284"/>
              <a:ext cx="973852" cy="460688"/>
            </a:xfrm>
            <a:custGeom>
              <a:avLst/>
              <a:gdLst/>
              <a:ahLst/>
              <a:cxnLst/>
              <a:rect l="l" t="t" r="r" b="b"/>
              <a:pathLst>
                <a:path w="11933" h="5645" extrusionOk="0">
                  <a:moveTo>
                    <a:pt x="1177" y="0"/>
                  </a:moveTo>
                  <a:cubicBezTo>
                    <a:pt x="0" y="2519"/>
                    <a:pt x="1544" y="3873"/>
                    <a:pt x="1544" y="3873"/>
                  </a:cubicBezTo>
                  <a:lnTo>
                    <a:pt x="1759" y="4986"/>
                  </a:lnTo>
                  <a:lnTo>
                    <a:pt x="5530" y="5644"/>
                  </a:lnTo>
                  <a:lnTo>
                    <a:pt x="8580" y="4872"/>
                  </a:lnTo>
                  <a:lnTo>
                    <a:pt x="11199" y="3531"/>
                  </a:lnTo>
                  <a:lnTo>
                    <a:pt x="11730" y="2506"/>
                  </a:lnTo>
                  <a:lnTo>
                    <a:pt x="11933" y="1329"/>
                  </a:lnTo>
                  <a:lnTo>
                    <a:pt x="11933" y="1329"/>
                  </a:lnTo>
                  <a:cubicBezTo>
                    <a:pt x="11933" y="1329"/>
                    <a:pt x="11819" y="1734"/>
                    <a:pt x="11288" y="2519"/>
                  </a:cubicBezTo>
                  <a:cubicBezTo>
                    <a:pt x="11073" y="2822"/>
                    <a:pt x="10946" y="2914"/>
                    <a:pt x="10869" y="2914"/>
                  </a:cubicBezTo>
                  <a:cubicBezTo>
                    <a:pt x="10751" y="2914"/>
                    <a:pt x="10756" y="2696"/>
                    <a:pt x="10756" y="2696"/>
                  </a:cubicBezTo>
                  <a:cubicBezTo>
                    <a:pt x="10756" y="2695"/>
                    <a:pt x="10756" y="2695"/>
                    <a:pt x="10755" y="2695"/>
                  </a:cubicBezTo>
                  <a:cubicBezTo>
                    <a:pt x="10724" y="2695"/>
                    <a:pt x="10085" y="2936"/>
                    <a:pt x="10085" y="2936"/>
                  </a:cubicBezTo>
                  <a:cubicBezTo>
                    <a:pt x="7865" y="3704"/>
                    <a:pt x="6188" y="4006"/>
                    <a:pt x="4923" y="4006"/>
                  </a:cubicBezTo>
                  <a:cubicBezTo>
                    <a:pt x="312" y="4006"/>
                    <a:pt x="1177" y="1"/>
                    <a:pt x="11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63"/>
            <p:cNvSpPr/>
            <p:nvPr/>
          </p:nvSpPr>
          <p:spPr>
            <a:xfrm>
              <a:off x="6380587" y="2472638"/>
              <a:ext cx="946023" cy="745671"/>
            </a:xfrm>
            <a:custGeom>
              <a:avLst/>
              <a:gdLst/>
              <a:ahLst/>
              <a:cxnLst/>
              <a:rect l="l" t="t" r="r" b="b"/>
              <a:pathLst>
                <a:path w="11592" h="9137" extrusionOk="0">
                  <a:moveTo>
                    <a:pt x="9516" y="0"/>
                  </a:moveTo>
                  <a:cubicBezTo>
                    <a:pt x="9187" y="177"/>
                    <a:pt x="8833" y="304"/>
                    <a:pt x="8466" y="405"/>
                  </a:cubicBezTo>
                  <a:cubicBezTo>
                    <a:pt x="6200" y="1025"/>
                    <a:pt x="936" y="2012"/>
                    <a:pt x="936" y="2012"/>
                  </a:cubicBezTo>
                  <a:lnTo>
                    <a:pt x="278" y="1898"/>
                  </a:lnTo>
                  <a:cubicBezTo>
                    <a:pt x="215" y="2581"/>
                    <a:pt x="114" y="3341"/>
                    <a:pt x="0" y="4113"/>
                  </a:cubicBezTo>
                  <a:cubicBezTo>
                    <a:pt x="630" y="4022"/>
                    <a:pt x="1236" y="3980"/>
                    <a:pt x="1815" y="3980"/>
                  </a:cubicBezTo>
                  <a:cubicBezTo>
                    <a:pt x="8267" y="3980"/>
                    <a:pt x="11591" y="9136"/>
                    <a:pt x="11591" y="9136"/>
                  </a:cubicBezTo>
                  <a:cubicBezTo>
                    <a:pt x="11591" y="9136"/>
                    <a:pt x="10275" y="4492"/>
                    <a:pt x="9845" y="2872"/>
                  </a:cubicBezTo>
                  <a:cubicBezTo>
                    <a:pt x="9630" y="1936"/>
                    <a:pt x="9516" y="974"/>
                    <a:pt x="951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6" name="Google Shape;906;p63"/>
            <p:cNvSpPr/>
            <p:nvPr/>
          </p:nvSpPr>
          <p:spPr>
            <a:xfrm>
              <a:off x="6192642" y="2254742"/>
              <a:ext cx="1131849" cy="463463"/>
            </a:xfrm>
            <a:custGeom>
              <a:avLst/>
              <a:gdLst/>
              <a:ahLst/>
              <a:cxnLst/>
              <a:rect l="l" t="t" r="r" b="b"/>
              <a:pathLst>
                <a:path w="13869" h="5679" extrusionOk="0">
                  <a:moveTo>
                    <a:pt x="13021" y="0"/>
                  </a:moveTo>
                  <a:lnTo>
                    <a:pt x="13021" y="0"/>
                  </a:lnTo>
                  <a:cubicBezTo>
                    <a:pt x="13021" y="0"/>
                    <a:pt x="12654" y="1481"/>
                    <a:pt x="11768" y="2101"/>
                  </a:cubicBezTo>
                  <a:cubicBezTo>
                    <a:pt x="11768" y="2101"/>
                    <a:pt x="11287" y="2101"/>
                    <a:pt x="11743" y="1569"/>
                  </a:cubicBezTo>
                  <a:cubicBezTo>
                    <a:pt x="11914" y="1365"/>
                    <a:pt x="11853" y="1271"/>
                    <a:pt x="11716" y="1271"/>
                  </a:cubicBezTo>
                  <a:cubicBezTo>
                    <a:pt x="11488" y="1271"/>
                    <a:pt x="11047" y="1531"/>
                    <a:pt x="11110" y="1974"/>
                  </a:cubicBezTo>
                  <a:cubicBezTo>
                    <a:pt x="11178" y="2441"/>
                    <a:pt x="8177" y="3439"/>
                    <a:pt x="5634" y="3439"/>
                  </a:cubicBezTo>
                  <a:cubicBezTo>
                    <a:pt x="4390" y="3439"/>
                    <a:pt x="3256" y="3200"/>
                    <a:pt x="2645" y="2544"/>
                  </a:cubicBezTo>
                  <a:lnTo>
                    <a:pt x="0" y="4264"/>
                  </a:lnTo>
                  <a:cubicBezTo>
                    <a:pt x="0" y="4264"/>
                    <a:pt x="1371" y="5679"/>
                    <a:pt x="4372" y="5679"/>
                  </a:cubicBezTo>
                  <a:cubicBezTo>
                    <a:pt x="6223" y="5679"/>
                    <a:pt x="8693" y="5141"/>
                    <a:pt x="11844" y="3404"/>
                  </a:cubicBezTo>
                  <a:cubicBezTo>
                    <a:pt x="11844" y="3404"/>
                    <a:pt x="13869" y="1316"/>
                    <a:pt x="1302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7" name="Google Shape;907;p63"/>
            <p:cNvSpPr/>
            <p:nvPr/>
          </p:nvSpPr>
          <p:spPr>
            <a:xfrm>
              <a:off x="6830822" y="3929682"/>
              <a:ext cx="91974" cy="941127"/>
            </a:xfrm>
            <a:custGeom>
              <a:avLst/>
              <a:gdLst/>
              <a:ahLst/>
              <a:cxnLst/>
              <a:rect l="l" t="t" r="r" b="b"/>
              <a:pathLst>
                <a:path w="1127" h="11532" extrusionOk="0">
                  <a:moveTo>
                    <a:pt x="570" y="1"/>
                  </a:moveTo>
                  <a:cubicBezTo>
                    <a:pt x="570" y="1"/>
                    <a:pt x="215" y="4164"/>
                    <a:pt x="13" y="10997"/>
                  </a:cubicBezTo>
                  <a:cubicBezTo>
                    <a:pt x="0" y="11397"/>
                    <a:pt x="120" y="11531"/>
                    <a:pt x="285" y="11531"/>
                  </a:cubicBezTo>
                  <a:cubicBezTo>
                    <a:pt x="615" y="11531"/>
                    <a:pt x="1126" y="10997"/>
                    <a:pt x="1126" y="10997"/>
                  </a:cubicBezTo>
                  <a:lnTo>
                    <a:pt x="5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8" name="Google Shape;908;p63"/>
            <p:cNvSpPr/>
            <p:nvPr/>
          </p:nvSpPr>
          <p:spPr>
            <a:xfrm>
              <a:off x="7067243" y="2060269"/>
              <a:ext cx="133351" cy="234792"/>
            </a:xfrm>
            <a:custGeom>
              <a:avLst/>
              <a:gdLst/>
              <a:ahLst/>
              <a:cxnLst/>
              <a:rect l="l" t="t" r="r" b="b"/>
              <a:pathLst>
                <a:path w="1634" h="2877" extrusionOk="0">
                  <a:moveTo>
                    <a:pt x="785" y="371"/>
                  </a:moveTo>
                  <a:cubicBezTo>
                    <a:pt x="937" y="371"/>
                    <a:pt x="1039" y="409"/>
                    <a:pt x="1077" y="472"/>
                  </a:cubicBezTo>
                  <a:cubicBezTo>
                    <a:pt x="1152" y="637"/>
                    <a:pt x="1051" y="953"/>
                    <a:pt x="874" y="1320"/>
                  </a:cubicBezTo>
                  <a:cubicBezTo>
                    <a:pt x="659" y="915"/>
                    <a:pt x="545" y="574"/>
                    <a:pt x="608" y="422"/>
                  </a:cubicBezTo>
                  <a:cubicBezTo>
                    <a:pt x="621" y="409"/>
                    <a:pt x="646" y="371"/>
                    <a:pt x="785" y="371"/>
                  </a:cubicBezTo>
                  <a:close/>
                  <a:moveTo>
                    <a:pt x="724" y="0"/>
                  </a:moveTo>
                  <a:cubicBezTo>
                    <a:pt x="543" y="0"/>
                    <a:pt x="372" y="99"/>
                    <a:pt x="292" y="270"/>
                  </a:cubicBezTo>
                  <a:cubicBezTo>
                    <a:pt x="127" y="586"/>
                    <a:pt x="368" y="1168"/>
                    <a:pt x="659" y="1687"/>
                  </a:cubicBezTo>
                  <a:cubicBezTo>
                    <a:pt x="456" y="2029"/>
                    <a:pt x="241" y="2345"/>
                    <a:pt x="1" y="2649"/>
                  </a:cubicBezTo>
                  <a:lnTo>
                    <a:pt x="279" y="2560"/>
                  </a:lnTo>
                  <a:lnTo>
                    <a:pt x="279" y="2877"/>
                  </a:lnTo>
                  <a:cubicBezTo>
                    <a:pt x="494" y="2611"/>
                    <a:pt x="684" y="2333"/>
                    <a:pt x="874" y="2041"/>
                  </a:cubicBezTo>
                  <a:cubicBezTo>
                    <a:pt x="1077" y="2358"/>
                    <a:pt x="1266" y="2624"/>
                    <a:pt x="1355" y="2737"/>
                  </a:cubicBezTo>
                  <a:lnTo>
                    <a:pt x="1380" y="2459"/>
                  </a:lnTo>
                  <a:lnTo>
                    <a:pt x="1633" y="2522"/>
                  </a:lnTo>
                  <a:cubicBezTo>
                    <a:pt x="1431" y="2257"/>
                    <a:pt x="1254" y="1978"/>
                    <a:pt x="1077" y="1687"/>
                  </a:cubicBezTo>
                  <a:cubicBezTo>
                    <a:pt x="1355" y="1194"/>
                    <a:pt x="1557" y="650"/>
                    <a:pt x="1393" y="321"/>
                  </a:cubicBezTo>
                  <a:cubicBezTo>
                    <a:pt x="1330" y="181"/>
                    <a:pt x="1165" y="4"/>
                    <a:pt x="785" y="4"/>
                  </a:cubicBezTo>
                  <a:cubicBezTo>
                    <a:pt x="765" y="2"/>
                    <a:pt x="744" y="0"/>
                    <a:pt x="72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72"/>
          <p:cNvSpPr txBox="1">
            <a:spLocks noGrp="1"/>
          </p:cNvSpPr>
          <p:nvPr>
            <p:ph type="title" idx="2"/>
          </p:nvPr>
        </p:nvSpPr>
        <p:spPr>
          <a:xfrm>
            <a:off x="6789860" y="993726"/>
            <a:ext cx="1211100" cy="467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dirty="0"/>
              <a:t>05</a:t>
            </a:r>
            <a:endParaRPr dirty="0"/>
          </a:p>
        </p:txBody>
      </p:sp>
      <p:sp>
        <p:nvSpPr>
          <p:cNvPr id="1297" name="Google Shape;1297;p72"/>
          <p:cNvSpPr txBox="1">
            <a:spLocks noGrp="1"/>
          </p:cNvSpPr>
          <p:nvPr>
            <p:ph type="subTitle" idx="1"/>
          </p:nvPr>
        </p:nvSpPr>
        <p:spPr>
          <a:xfrm>
            <a:off x="4395919" y="3171171"/>
            <a:ext cx="4305585" cy="936000"/>
          </a:xfrm>
          <a:prstGeom prst="rect">
            <a:avLst/>
          </a:prstGeom>
        </p:spPr>
        <p:txBody>
          <a:bodyPr spcFirstLastPara="1" wrap="square" lIns="91425" tIns="91425" rIns="91425" bIns="91425" anchor="t" anchorCtr="0">
            <a:normAutofit/>
          </a:bodyPr>
          <a:lstStyle/>
          <a:p>
            <a:pPr marL="0" lvl="0" indent="0" algn="l">
              <a:buClr>
                <a:schemeClr val="dk1"/>
              </a:buClr>
              <a:buSzPts val="1100"/>
            </a:pPr>
            <a:r>
              <a:rPr lang="en-US" dirty="0">
                <a:latin typeface="Times New Roman" panose="02020603050405020304" pitchFamily="18" charset="0"/>
                <a:cs typeface="Times New Roman" panose="02020603050405020304" pitchFamily="18" charset="0"/>
              </a:rPr>
              <a:t>Incorporating patient demographics, </a:t>
            </a:r>
          </a:p>
          <a:p>
            <a:pPr marL="0" lvl="0" indent="0" algn="l">
              <a:buClr>
                <a:schemeClr val="dk1"/>
              </a:buClr>
              <a:buSzPts val="1100"/>
            </a:pPr>
            <a:r>
              <a:rPr lang="en-US" dirty="0">
                <a:latin typeface="Times New Roman" panose="02020603050405020304" pitchFamily="18" charset="0"/>
                <a:cs typeface="Times New Roman" panose="02020603050405020304" pitchFamily="18" charset="0"/>
              </a:rPr>
              <a:t>medical history, and genetic information </a:t>
            </a:r>
          </a:p>
          <a:p>
            <a:pPr marL="0" lvl="0" indent="0" algn="l">
              <a:buClr>
                <a:schemeClr val="dk1"/>
              </a:buClr>
              <a:buSzPts val="1100"/>
            </a:pPr>
            <a:r>
              <a:rPr lang="en-US" dirty="0">
                <a:latin typeface="Times New Roman" panose="02020603050405020304" pitchFamily="18" charset="0"/>
                <a:cs typeface="Times New Roman" panose="02020603050405020304" pitchFamily="18" charset="0"/>
              </a:rPr>
              <a:t>for a comprehensive and personalized approach.</a:t>
            </a:r>
            <a:endParaRPr dirty="0">
              <a:latin typeface="Times New Roman" panose="02020603050405020304" pitchFamily="18" charset="0"/>
              <a:cs typeface="Times New Roman" panose="02020603050405020304" pitchFamily="18" charset="0"/>
            </a:endParaRPr>
          </a:p>
        </p:txBody>
      </p:sp>
      <p:sp>
        <p:nvSpPr>
          <p:cNvPr id="1298" name="Google Shape;1298;p72"/>
          <p:cNvSpPr txBox="1">
            <a:spLocks noGrp="1"/>
          </p:cNvSpPr>
          <p:nvPr>
            <p:ph type="title"/>
          </p:nvPr>
        </p:nvSpPr>
        <p:spPr>
          <a:xfrm>
            <a:off x="4541234" y="2003850"/>
            <a:ext cx="3459726" cy="567900"/>
          </a:xfrm>
          <a:prstGeom prst="rect">
            <a:avLst/>
          </a:prstGeom>
        </p:spPr>
        <p:txBody>
          <a:bodyPr spcFirstLastPara="1" wrap="square" lIns="91425" tIns="91425" rIns="91425" bIns="91425" anchor="t" anchorCtr="0">
            <a:noAutofit/>
          </a:bodyPr>
          <a:lstStyle/>
          <a:p>
            <a:pPr lvl="0" algn="l">
              <a:buClr>
                <a:schemeClr val="dk1"/>
              </a:buClr>
              <a:buSzPts val="1100"/>
            </a:pPr>
            <a:r>
              <a:rPr lang="en-US" dirty="0"/>
              <a:t>Integrating clinical data</a:t>
            </a:r>
            <a:endParaRPr sz="2300" dirty="0"/>
          </a:p>
        </p:txBody>
      </p:sp>
      <p:grpSp>
        <p:nvGrpSpPr>
          <p:cNvPr id="1299" name="Google Shape;1299;p72"/>
          <p:cNvGrpSpPr/>
          <p:nvPr/>
        </p:nvGrpSpPr>
        <p:grpSpPr>
          <a:xfrm>
            <a:off x="581225" y="1097923"/>
            <a:ext cx="3051784" cy="3223794"/>
            <a:chOff x="581225" y="1097923"/>
            <a:chExt cx="3051784" cy="3223794"/>
          </a:xfrm>
        </p:grpSpPr>
        <p:sp>
          <p:nvSpPr>
            <p:cNvPr id="1300" name="Google Shape;1300;p72"/>
            <p:cNvSpPr/>
            <p:nvPr/>
          </p:nvSpPr>
          <p:spPr>
            <a:xfrm>
              <a:off x="2472699" y="2668810"/>
              <a:ext cx="487252" cy="334192"/>
            </a:xfrm>
            <a:custGeom>
              <a:avLst/>
              <a:gdLst/>
              <a:ahLst/>
              <a:cxnLst/>
              <a:rect l="l" t="t" r="r" b="b"/>
              <a:pathLst>
                <a:path w="9512" h="6524" extrusionOk="0">
                  <a:moveTo>
                    <a:pt x="380" y="0"/>
                  </a:moveTo>
                  <a:cubicBezTo>
                    <a:pt x="380" y="0"/>
                    <a:pt x="1" y="1987"/>
                    <a:pt x="266" y="2784"/>
                  </a:cubicBezTo>
                  <a:cubicBezTo>
                    <a:pt x="266" y="2784"/>
                    <a:pt x="4240" y="5846"/>
                    <a:pt x="7188" y="6454"/>
                  </a:cubicBezTo>
                  <a:cubicBezTo>
                    <a:pt x="7415" y="6501"/>
                    <a:pt x="7599" y="6524"/>
                    <a:pt x="7747" y="6524"/>
                  </a:cubicBezTo>
                  <a:cubicBezTo>
                    <a:pt x="9512" y="6524"/>
                    <a:pt x="5999" y="3366"/>
                    <a:pt x="5999" y="3366"/>
                  </a:cubicBezTo>
                  <a:lnTo>
                    <a:pt x="38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1" name="Google Shape;1301;p72"/>
            <p:cNvSpPr/>
            <p:nvPr/>
          </p:nvSpPr>
          <p:spPr>
            <a:xfrm>
              <a:off x="786078" y="1101970"/>
              <a:ext cx="971021" cy="512250"/>
            </a:xfrm>
            <a:custGeom>
              <a:avLst/>
              <a:gdLst/>
              <a:ahLst/>
              <a:cxnLst/>
              <a:rect l="l" t="t" r="r" b="b"/>
              <a:pathLst>
                <a:path w="18956" h="10000" extrusionOk="0">
                  <a:moveTo>
                    <a:pt x="9240" y="0"/>
                  </a:moveTo>
                  <a:cubicBezTo>
                    <a:pt x="7083" y="0"/>
                    <a:pt x="4795" y="560"/>
                    <a:pt x="2632" y="2141"/>
                  </a:cubicBezTo>
                  <a:cubicBezTo>
                    <a:pt x="1038" y="3306"/>
                    <a:pt x="0" y="7456"/>
                    <a:pt x="1898" y="9999"/>
                  </a:cubicBezTo>
                  <a:cubicBezTo>
                    <a:pt x="1898" y="9999"/>
                    <a:pt x="5648" y="2971"/>
                    <a:pt x="15165" y="2971"/>
                  </a:cubicBezTo>
                  <a:cubicBezTo>
                    <a:pt x="16340" y="2971"/>
                    <a:pt x="17602" y="3078"/>
                    <a:pt x="18956" y="3318"/>
                  </a:cubicBezTo>
                  <a:cubicBezTo>
                    <a:pt x="18956" y="3318"/>
                    <a:pt x="14487" y="0"/>
                    <a:pt x="92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2" name="Google Shape;1302;p72"/>
            <p:cNvSpPr/>
            <p:nvPr/>
          </p:nvSpPr>
          <p:spPr>
            <a:xfrm>
              <a:off x="1068693" y="1097923"/>
              <a:ext cx="1245229" cy="3223794"/>
            </a:xfrm>
            <a:custGeom>
              <a:avLst/>
              <a:gdLst/>
              <a:ahLst/>
              <a:cxnLst/>
              <a:rect l="l" t="t" r="r" b="b"/>
              <a:pathLst>
                <a:path w="24309" h="62934" extrusionOk="0">
                  <a:moveTo>
                    <a:pt x="4551" y="0"/>
                  </a:moveTo>
                  <a:cubicBezTo>
                    <a:pt x="3372" y="0"/>
                    <a:pt x="2346" y="141"/>
                    <a:pt x="1569" y="297"/>
                  </a:cubicBezTo>
                  <a:cubicBezTo>
                    <a:pt x="1329" y="348"/>
                    <a:pt x="1126" y="386"/>
                    <a:pt x="937" y="436"/>
                  </a:cubicBezTo>
                  <a:cubicBezTo>
                    <a:pt x="861" y="462"/>
                    <a:pt x="785" y="487"/>
                    <a:pt x="709" y="500"/>
                  </a:cubicBezTo>
                  <a:cubicBezTo>
                    <a:pt x="468" y="537"/>
                    <a:pt x="228" y="613"/>
                    <a:pt x="0" y="689"/>
                  </a:cubicBezTo>
                  <a:cubicBezTo>
                    <a:pt x="0" y="689"/>
                    <a:pt x="279" y="740"/>
                    <a:pt x="709" y="841"/>
                  </a:cubicBezTo>
                  <a:cubicBezTo>
                    <a:pt x="2721" y="1322"/>
                    <a:pt x="8643" y="3423"/>
                    <a:pt x="9896" y="11774"/>
                  </a:cubicBezTo>
                  <a:cubicBezTo>
                    <a:pt x="10351" y="14849"/>
                    <a:pt x="10440" y="17987"/>
                    <a:pt x="10301" y="21125"/>
                  </a:cubicBezTo>
                  <a:cubicBezTo>
                    <a:pt x="10225" y="22859"/>
                    <a:pt x="10085" y="24592"/>
                    <a:pt x="9896" y="26339"/>
                  </a:cubicBezTo>
                  <a:cubicBezTo>
                    <a:pt x="9326" y="31767"/>
                    <a:pt x="8327" y="37158"/>
                    <a:pt x="7694" y="42308"/>
                  </a:cubicBezTo>
                  <a:cubicBezTo>
                    <a:pt x="6504" y="52102"/>
                    <a:pt x="12338" y="62933"/>
                    <a:pt x="12338" y="62933"/>
                  </a:cubicBezTo>
                  <a:cubicBezTo>
                    <a:pt x="12338" y="62933"/>
                    <a:pt x="13983" y="60314"/>
                    <a:pt x="15400" y="59163"/>
                  </a:cubicBezTo>
                  <a:cubicBezTo>
                    <a:pt x="15603" y="58998"/>
                    <a:pt x="15818" y="58846"/>
                    <a:pt x="16058" y="58745"/>
                  </a:cubicBezTo>
                  <a:cubicBezTo>
                    <a:pt x="16096" y="58720"/>
                    <a:pt x="16121" y="58707"/>
                    <a:pt x="16159" y="58707"/>
                  </a:cubicBezTo>
                  <a:cubicBezTo>
                    <a:pt x="16268" y="58677"/>
                    <a:pt x="16395" y="58663"/>
                    <a:pt x="16539" y="58663"/>
                  </a:cubicBezTo>
                  <a:cubicBezTo>
                    <a:pt x="18637" y="58663"/>
                    <a:pt x="24226" y="61646"/>
                    <a:pt x="24308" y="61693"/>
                  </a:cubicBezTo>
                  <a:cubicBezTo>
                    <a:pt x="24245" y="61541"/>
                    <a:pt x="21297" y="54468"/>
                    <a:pt x="19399" y="46787"/>
                  </a:cubicBezTo>
                  <a:cubicBezTo>
                    <a:pt x="18424" y="42890"/>
                    <a:pt x="17728" y="38828"/>
                    <a:pt x="17830" y="35437"/>
                  </a:cubicBezTo>
                  <a:cubicBezTo>
                    <a:pt x="17931" y="31489"/>
                    <a:pt x="18260" y="26655"/>
                    <a:pt x="18260" y="21859"/>
                  </a:cubicBezTo>
                  <a:cubicBezTo>
                    <a:pt x="18260" y="14343"/>
                    <a:pt x="17450" y="6966"/>
                    <a:pt x="13679" y="3524"/>
                  </a:cubicBezTo>
                  <a:cubicBezTo>
                    <a:pt x="10599" y="706"/>
                    <a:pt x="7192" y="0"/>
                    <a:pt x="4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3" name="Google Shape;1303;p72"/>
            <p:cNvSpPr/>
            <p:nvPr/>
          </p:nvSpPr>
          <p:spPr>
            <a:xfrm>
              <a:off x="1068693" y="1113137"/>
              <a:ext cx="831689" cy="3208580"/>
            </a:xfrm>
            <a:custGeom>
              <a:avLst/>
              <a:gdLst/>
              <a:ahLst/>
              <a:cxnLst/>
              <a:rect l="l" t="t" r="r" b="b"/>
              <a:pathLst>
                <a:path w="16236" h="62637" extrusionOk="0">
                  <a:moveTo>
                    <a:pt x="1569" y="0"/>
                  </a:moveTo>
                  <a:cubicBezTo>
                    <a:pt x="1329" y="51"/>
                    <a:pt x="1126" y="89"/>
                    <a:pt x="937" y="139"/>
                  </a:cubicBezTo>
                  <a:cubicBezTo>
                    <a:pt x="861" y="165"/>
                    <a:pt x="785" y="190"/>
                    <a:pt x="709" y="203"/>
                  </a:cubicBezTo>
                  <a:cubicBezTo>
                    <a:pt x="468" y="240"/>
                    <a:pt x="228" y="316"/>
                    <a:pt x="0" y="392"/>
                  </a:cubicBezTo>
                  <a:cubicBezTo>
                    <a:pt x="0" y="392"/>
                    <a:pt x="279" y="443"/>
                    <a:pt x="709" y="544"/>
                  </a:cubicBezTo>
                  <a:cubicBezTo>
                    <a:pt x="2721" y="1025"/>
                    <a:pt x="8643" y="3126"/>
                    <a:pt x="9896" y="11477"/>
                  </a:cubicBezTo>
                  <a:cubicBezTo>
                    <a:pt x="10351" y="14552"/>
                    <a:pt x="10440" y="17690"/>
                    <a:pt x="10301" y="20828"/>
                  </a:cubicBezTo>
                  <a:cubicBezTo>
                    <a:pt x="10225" y="22562"/>
                    <a:pt x="10085" y="24295"/>
                    <a:pt x="9896" y="26042"/>
                  </a:cubicBezTo>
                  <a:cubicBezTo>
                    <a:pt x="9326" y="31470"/>
                    <a:pt x="8327" y="36861"/>
                    <a:pt x="7694" y="42011"/>
                  </a:cubicBezTo>
                  <a:cubicBezTo>
                    <a:pt x="6504" y="51805"/>
                    <a:pt x="12338" y="62636"/>
                    <a:pt x="12338" y="62636"/>
                  </a:cubicBezTo>
                  <a:cubicBezTo>
                    <a:pt x="12338" y="62636"/>
                    <a:pt x="13983" y="60017"/>
                    <a:pt x="15400" y="58866"/>
                  </a:cubicBezTo>
                  <a:cubicBezTo>
                    <a:pt x="15603" y="58701"/>
                    <a:pt x="15818" y="58562"/>
                    <a:pt x="16058" y="58448"/>
                  </a:cubicBezTo>
                  <a:cubicBezTo>
                    <a:pt x="16096" y="58435"/>
                    <a:pt x="16121" y="58423"/>
                    <a:pt x="16159" y="58410"/>
                  </a:cubicBezTo>
                  <a:lnTo>
                    <a:pt x="16235" y="58359"/>
                  </a:lnTo>
                  <a:cubicBezTo>
                    <a:pt x="5391" y="45895"/>
                    <a:pt x="14919" y="16045"/>
                    <a:pt x="12300" y="8111"/>
                  </a:cubicBezTo>
                  <a:cubicBezTo>
                    <a:pt x="10060" y="1316"/>
                    <a:pt x="4252" y="152"/>
                    <a:pt x="15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4" name="Google Shape;1304;p72"/>
            <p:cNvSpPr/>
            <p:nvPr/>
          </p:nvSpPr>
          <p:spPr>
            <a:xfrm>
              <a:off x="1574910" y="2180680"/>
              <a:ext cx="486894" cy="1384663"/>
            </a:xfrm>
            <a:custGeom>
              <a:avLst/>
              <a:gdLst/>
              <a:ahLst/>
              <a:cxnLst/>
              <a:rect l="l" t="t" r="r" b="b"/>
              <a:pathLst>
                <a:path w="9505" h="27031" extrusionOk="0">
                  <a:moveTo>
                    <a:pt x="406" y="1"/>
                  </a:moveTo>
                  <a:cubicBezTo>
                    <a:pt x="330" y="1722"/>
                    <a:pt x="191" y="3468"/>
                    <a:pt x="1" y="5202"/>
                  </a:cubicBezTo>
                  <a:cubicBezTo>
                    <a:pt x="748" y="5720"/>
                    <a:pt x="1937" y="6935"/>
                    <a:pt x="2203" y="9491"/>
                  </a:cubicBezTo>
                  <a:cubicBezTo>
                    <a:pt x="2595" y="13262"/>
                    <a:pt x="2203" y="14502"/>
                    <a:pt x="4291" y="15147"/>
                  </a:cubicBezTo>
                  <a:cubicBezTo>
                    <a:pt x="4291" y="15147"/>
                    <a:pt x="2924" y="23600"/>
                    <a:pt x="7606" y="26789"/>
                  </a:cubicBezTo>
                  <a:cubicBezTo>
                    <a:pt x="7848" y="26953"/>
                    <a:pt x="8071" y="27031"/>
                    <a:pt x="8275" y="27031"/>
                  </a:cubicBezTo>
                  <a:cubicBezTo>
                    <a:pt x="8795" y="27031"/>
                    <a:pt x="9195" y="26526"/>
                    <a:pt x="9504" y="25663"/>
                  </a:cubicBezTo>
                  <a:cubicBezTo>
                    <a:pt x="8542" y="21753"/>
                    <a:pt x="7846" y="17691"/>
                    <a:pt x="7922" y="14300"/>
                  </a:cubicBezTo>
                  <a:cubicBezTo>
                    <a:pt x="8036" y="10364"/>
                    <a:pt x="8365" y="5518"/>
                    <a:pt x="8365" y="735"/>
                  </a:cubicBezTo>
                  <a:lnTo>
                    <a:pt x="4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5" name="Google Shape;1305;p72"/>
            <p:cNvSpPr/>
            <p:nvPr/>
          </p:nvSpPr>
          <p:spPr>
            <a:xfrm>
              <a:off x="1786884" y="1627802"/>
              <a:ext cx="867342" cy="2357528"/>
            </a:xfrm>
            <a:custGeom>
              <a:avLst/>
              <a:gdLst/>
              <a:ahLst/>
              <a:cxnLst/>
              <a:rect l="l" t="t" r="r" b="b"/>
              <a:pathLst>
                <a:path w="16932" h="46023" extrusionOk="0">
                  <a:moveTo>
                    <a:pt x="7821" y="0"/>
                  </a:moveTo>
                  <a:cubicBezTo>
                    <a:pt x="7720" y="1645"/>
                    <a:pt x="7403" y="3265"/>
                    <a:pt x="6847" y="4809"/>
                  </a:cubicBezTo>
                  <a:cubicBezTo>
                    <a:pt x="5935" y="7415"/>
                    <a:pt x="1" y="6555"/>
                    <a:pt x="127" y="9744"/>
                  </a:cubicBezTo>
                  <a:cubicBezTo>
                    <a:pt x="267" y="12932"/>
                    <a:pt x="3341" y="15147"/>
                    <a:pt x="3734" y="18665"/>
                  </a:cubicBezTo>
                  <a:cubicBezTo>
                    <a:pt x="4126" y="22170"/>
                    <a:pt x="1785" y="27763"/>
                    <a:pt x="1848" y="32242"/>
                  </a:cubicBezTo>
                  <a:cubicBezTo>
                    <a:pt x="1912" y="36734"/>
                    <a:pt x="3923" y="39328"/>
                    <a:pt x="3923" y="39328"/>
                  </a:cubicBezTo>
                  <a:lnTo>
                    <a:pt x="13933" y="46022"/>
                  </a:lnTo>
                  <a:cubicBezTo>
                    <a:pt x="13933" y="46022"/>
                    <a:pt x="16932" y="36861"/>
                    <a:pt x="16932" y="32508"/>
                  </a:cubicBezTo>
                  <a:cubicBezTo>
                    <a:pt x="16932" y="28155"/>
                    <a:pt x="13287" y="24523"/>
                    <a:pt x="13287" y="21195"/>
                  </a:cubicBezTo>
                  <a:cubicBezTo>
                    <a:pt x="13287" y="17880"/>
                    <a:pt x="16868" y="12616"/>
                    <a:pt x="15173" y="10604"/>
                  </a:cubicBezTo>
                  <a:cubicBezTo>
                    <a:pt x="13490" y="8579"/>
                    <a:pt x="11149" y="8326"/>
                    <a:pt x="10693" y="6694"/>
                  </a:cubicBezTo>
                  <a:cubicBezTo>
                    <a:pt x="10655" y="6580"/>
                    <a:pt x="10630" y="6454"/>
                    <a:pt x="10605" y="6314"/>
                  </a:cubicBezTo>
                  <a:cubicBezTo>
                    <a:pt x="10567" y="5985"/>
                    <a:pt x="10592" y="5656"/>
                    <a:pt x="10668" y="5327"/>
                  </a:cubicBezTo>
                  <a:cubicBezTo>
                    <a:pt x="10807" y="4821"/>
                    <a:pt x="11086" y="4340"/>
                    <a:pt x="11465" y="3973"/>
                  </a:cubicBezTo>
                  <a:lnTo>
                    <a:pt x="7821"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6" name="Google Shape;1306;p72"/>
            <p:cNvSpPr/>
            <p:nvPr/>
          </p:nvSpPr>
          <p:spPr>
            <a:xfrm>
              <a:off x="1831604" y="1985613"/>
              <a:ext cx="840756" cy="2272597"/>
            </a:xfrm>
            <a:custGeom>
              <a:avLst/>
              <a:gdLst/>
              <a:ahLst/>
              <a:cxnLst/>
              <a:rect l="l" t="t" r="r" b="b"/>
              <a:pathLst>
                <a:path w="16413" h="44365" extrusionOk="0">
                  <a:moveTo>
                    <a:pt x="4291" y="0"/>
                  </a:moveTo>
                  <a:lnTo>
                    <a:pt x="3772" y="177"/>
                  </a:lnTo>
                  <a:cubicBezTo>
                    <a:pt x="3772" y="177"/>
                    <a:pt x="4746" y="4986"/>
                    <a:pt x="2532" y="10250"/>
                  </a:cubicBezTo>
                  <a:cubicBezTo>
                    <a:pt x="2532" y="10250"/>
                    <a:pt x="1" y="22334"/>
                    <a:pt x="191" y="27016"/>
                  </a:cubicBezTo>
                  <a:cubicBezTo>
                    <a:pt x="381" y="31685"/>
                    <a:pt x="9415" y="44364"/>
                    <a:pt x="9415" y="44364"/>
                  </a:cubicBezTo>
                  <a:cubicBezTo>
                    <a:pt x="9415" y="44364"/>
                    <a:pt x="16147" y="37708"/>
                    <a:pt x="16286" y="28155"/>
                  </a:cubicBezTo>
                  <a:cubicBezTo>
                    <a:pt x="16413" y="18601"/>
                    <a:pt x="12288" y="19209"/>
                    <a:pt x="12870" y="13945"/>
                  </a:cubicBezTo>
                  <a:cubicBezTo>
                    <a:pt x="13452" y="8681"/>
                    <a:pt x="14021" y="4669"/>
                    <a:pt x="12009" y="1670"/>
                  </a:cubicBezTo>
                  <a:lnTo>
                    <a:pt x="11288" y="1265"/>
                  </a:lnTo>
                  <a:lnTo>
                    <a:pt x="11288" y="1265"/>
                  </a:lnTo>
                  <a:cubicBezTo>
                    <a:pt x="12187" y="2493"/>
                    <a:pt x="12566" y="4024"/>
                    <a:pt x="12338" y="5530"/>
                  </a:cubicBezTo>
                  <a:cubicBezTo>
                    <a:pt x="12206" y="6384"/>
                    <a:pt x="11486" y="6742"/>
                    <a:pt x="10547" y="6742"/>
                  </a:cubicBezTo>
                  <a:cubicBezTo>
                    <a:pt x="8701" y="6742"/>
                    <a:pt x="6007" y="5359"/>
                    <a:pt x="5252" y="3632"/>
                  </a:cubicBezTo>
                  <a:cubicBezTo>
                    <a:pt x="4113" y="1038"/>
                    <a:pt x="4291" y="0"/>
                    <a:pt x="4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7" name="Google Shape;1307;p72"/>
            <p:cNvSpPr/>
            <p:nvPr/>
          </p:nvSpPr>
          <p:spPr>
            <a:xfrm>
              <a:off x="2096085" y="1446565"/>
              <a:ext cx="496575" cy="478800"/>
            </a:xfrm>
            <a:custGeom>
              <a:avLst/>
              <a:gdLst/>
              <a:ahLst/>
              <a:cxnLst/>
              <a:rect l="l" t="t" r="r" b="b"/>
              <a:pathLst>
                <a:path w="9694" h="9347" extrusionOk="0">
                  <a:moveTo>
                    <a:pt x="6761" y="0"/>
                  </a:moveTo>
                  <a:cubicBezTo>
                    <a:pt x="4548" y="0"/>
                    <a:pt x="2595" y="3083"/>
                    <a:pt x="2595" y="3083"/>
                  </a:cubicBezTo>
                  <a:cubicBezTo>
                    <a:pt x="2519" y="2146"/>
                    <a:pt x="1924" y="1501"/>
                    <a:pt x="1241" y="1501"/>
                  </a:cubicBezTo>
                  <a:cubicBezTo>
                    <a:pt x="570" y="1501"/>
                    <a:pt x="1" y="2640"/>
                    <a:pt x="494" y="4044"/>
                  </a:cubicBezTo>
                  <a:cubicBezTo>
                    <a:pt x="959" y="5333"/>
                    <a:pt x="1796" y="5386"/>
                    <a:pt x="1931" y="5386"/>
                  </a:cubicBezTo>
                  <a:cubicBezTo>
                    <a:pt x="1943" y="5386"/>
                    <a:pt x="1949" y="5386"/>
                    <a:pt x="1949" y="5386"/>
                  </a:cubicBezTo>
                  <a:lnTo>
                    <a:pt x="1949" y="5386"/>
                  </a:lnTo>
                  <a:cubicBezTo>
                    <a:pt x="1949" y="5386"/>
                    <a:pt x="1772" y="7119"/>
                    <a:pt x="3012" y="8005"/>
                  </a:cubicBezTo>
                  <a:cubicBezTo>
                    <a:pt x="3986" y="8708"/>
                    <a:pt x="5534" y="9347"/>
                    <a:pt x="6473" y="9347"/>
                  </a:cubicBezTo>
                  <a:cubicBezTo>
                    <a:pt x="6717" y="9347"/>
                    <a:pt x="6920" y="9304"/>
                    <a:pt x="7062" y="9207"/>
                  </a:cubicBezTo>
                  <a:cubicBezTo>
                    <a:pt x="7745" y="8739"/>
                    <a:pt x="8087" y="6689"/>
                    <a:pt x="8327" y="6335"/>
                  </a:cubicBezTo>
                  <a:cubicBezTo>
                    <a:pt x="8567" y="5980"/>
                    <a:pt x="9694" y="5487"/>
                    <a:pt x="8719" y="5082"/>
                  </a:cubicBezTo>
                  <a:cubicBezTo>
                    <a:pt x="7745" y="4677"/>
                    <a:pt x="8188" y="3665"/>
                    <a:pt x="8137" y="2007"/>
                  </a:cubicBezTo>
                  <a:cubicBezTo>
                    <a:pt x="8087" y="362"/>
                    <a:pt x="7669" y="185"/>
                    <a:pt x="7669" y="185"/>
                  </a:cubicBezTo>
                  <a:cubicBezTo>
                    <a:pt x="7364" y="57"/>
                    <a:pt x="7060" y="0"/>
                    <a:pt x="6761"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8" name="Google Shape;1308;p72"/>
            <p:cNvSpPr/>
            <p:nvPr/>
          </p:nvSpPr>
          <p:spPr>
            <a:xfrm>
              <a:off x="1335120" y="1288124"/>
              <a:ext cx="1216696" cy="890188"/>
            </a:xfrm>
            <a:custGeom>
              <a:avLst/>
              <a:gdLst/>
              <a:ahLst/>
              <a:cxnLst/>
              <a:rect l="l" t="t" r="r" b="b"/>
              <a:pathLst>
                <a:path w="23752" h="17378" extrusionOk="0">
                  <a:moveTo>
                    <a:pt x="18147" y="1"/>
                  </a:moveTo>
                  <a:cubicBezTo>
                    <a:pt x="15500" y="1"/>
                    <a:pt x="13753" y="1550"/>
                    <a:pt x="11857" y="4860"/>
                  </a:cubicBezTo>
                  <a:cubicBezTo>
                    <a:pt x="9706" y="8593"/>
                    <a:pt x="6466" y="7226"/>
                    <a:pt x="4808" y="7783"/>
                  </a:cubicBezTo>
                  <a:cubicBezTo>
                    <a:pt x="3151" y="8339"/>
                    <a:pt x="3543" y="9706"/>
                    <a:pt x="3543" y="9706"/>
                  </a:cubicBezTo>
                  <a:cubicBezTo>
                    <a:pt x="3543" y="9706"/>
                    <a:pt x="671" y="10288"/>
                    <a:pt x="127" y="12591"/>
                  </a:cubicBezTo>
                  <a:cubicBezTo>
                    <a:pt x="0" y="13173"/>
                    <a:pt x="13" y="13768"/>
                    <a:pt x="152" y="14337"/>
                  </a:cubicBezTo>
                  <a:cubicBezTo>
                    <a:pt x="631" y="16466"/>
                    <a:pt x="3046" y="17377"/>
                    <a:pt x="5213" y="17377"/>
                  </a:cubicBezTo>
                  <a:cubicBezTo>
                    <a:pt x="6884" y="17377"/>
                    <a:pt x="8407" y="16836"/>
                    <a:pt x="8782" y="15894"/>
                  </a:cubicBezTo>
                  <a:cubicBezTo>
                    <a:pt x="9655" y="13705"/>
                    <a:pt x="12591" y="13819"/>
                    <a:pt x="14147" y="13793"/>
                  </a:cubicBezTo>
                  <a:cubicBezTo>
                    <a:pt x="15703" y="13768"/>
                    <a:pt x="17121" y="10554"/>
                    <a:pt x="17260" y="9339"/>
                  </a:cubicBezTo>
                  <a:cubicBezTo>
                    <a:pt x="17260" y="9339"/>
                    <a:pt x="16260" y="9111"/>
                    <a:pt x="16412" y="7606"/>
                  </a:cubicBezTo>
                  <a:cubicBezTo>
                    <a:pt x="16522" y="6421"/>
                    <a:pt x="16999" y="6121"/>
                    <a:pt x="17278" y="6121"/>
                  </a:cubicBezTo>
                  <a:cubicBezTo>
                    <a:pt x="17354" y="6121"/>
                    <a:pt x="17415" y="6143"/>
                    <a:pt x="17450" y="6176"/>
                  </a:cubicBezTo>
                  <a:cubicBezTo>
                    <a:pt x="17450" y="6176"/>
                    <a:pt x="18019" y="7390"/>
                    <a:pt x="18500" y="7416"/>
                  </a:cubicBezTo>
                  <a:cubicBezTo>
                    <a:pt x="18506" y="7416"/>
                    <a:pt x="18511" y="7416"/>
                    <a:pt x="18517" y="7416"/>
                  </a:cubicBezTo>
                  <a:cubicBezTo>
                    <a:pt x="18991" y="7416"/>
                    <a:pt x="18868" y="6332"/>
                    <a:pt x="18968" y="5581"/>
                  </a:cubicBezTo>
                  <a:lnTo>
                    <a:pt x="18968" y="5581"/>
                  </a:lnTo>
                  <a:cubicBezTo>
                    <a:pt x="18968" y="5581"/>
                    <a:pt x="19594" y="5720"/>
                    <a:pt x="20391" y="5720"/>
                  </a:cubicBezTo>
                  <a:cubicBezTo>
                    <a:pt x="21421" y="5720"/>
                    <a:pt x="22738" y="5487"/>
                    <a:pt x="23359" y="4417"/>
                  </a:cubicBezTo>
                  <a:cubicBezTo>
                    <a:pt x="23701" y="3847"/>
                    <a:pt x="23751" y="3164"/>
                    <a:pt x="23498" y="2557"/>
                  </a:cubicBezTo>
                  <a:cubicBezTo>
                    <a:pt x="23005" y="1367"/>
                    <a:pt x="21398" y="380"/>
                    <a:pt x="19209" y="76"/>
                  </a:cubicBezTo>
                  <a:cubicBezTo>
                    <a:pt x="18838" y="26"/>
                    <a:pt x="18485" y="1"/>
                    <a:pt x="181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9" name="Google Shape;1309;p72"/>
            <p:cNvSpPr/>
            <p:nvPr/>
          </p:nvSpPr>
          <p:spPr>
            <a:xfrm>
              <a:off x="2225072" y="1783989"/>
              <a:ext cx="108956" cy="167967"/>
            </a:xfrm>
            <a:custGeom>
              <a:avLst/>
              <a:gdLst/>
              <a:ahLst/>
              <a:cxnLst/>
              <a:rect l="l" t="t" r="r" b="b"/>
              <a:pathLst>
                <a:path w="2127" h="3279" extrusionOk="0">
                  <a:moveTo>
                    <a:pt x="1" y="1"/>
                  </a:moveTo>
                  <a:lnTo>
                    <a:pt x="1" y="1"/>
                  </a:lnTo>
                  <a:cubicBezTo>
                    <a:pt x="89" y="1962"/>
                    <a:pt x="1380" y="2962"/>
                    <a:pt x="2051" y="3278"/>
                  </a:cubicBezTo>
                  <a:cubicBezTo>
                    <a:pt x="2013" y="2949"/>
                    <a:pt x="2038" y="2607"/>
                    <a:pt x="2127" y="2291"/>
                  </a:cubicBezTo>
                  <a:cubicBezTo>
                    <a:pt x="773" y="1696"/>
                    <a:pt x="1" y="1"/>
                    <a:pt x="1" y="1"/>
                  </a:cubicBez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0" name="Google Shape;1310;p72"/>
            <p:cNvSpPr/>
            <p:nvPr/>
          </p:nvSpPr>
          <p:spPr>
            <a:xfrm>
              <a:off x="1744776" y="2027464"/>
              <a:ext cx="246341" cy="814426"/>
            </a:xfrm>
            <a:custGeom>
              <a:avLst/>
              <a:gdLst/>
              <a:ahLst/>
              <a:cxnLst/>
              <a:rect l="l" t="t" r="r" b="b"/>
              <a:pathLst>
                <a:path w="4809" h="15899" extrusionOk="0">
                  <a:moveTo>
                    <a:pt x="2399" y="0"/>
                  </a:moveTo>
                  <a:cubicBezTo>
                    <a:pt x="2234" y="0"/>
                    <a:pt x="2098" y="35"/>
                    <a:pt x="2012" y="107"/>
                  </a:cubicBezTo>
                  <a:cubicBezTo>
                    <a:pt x="2012" y="107"/>
                    <a:pt x="0" y="562"/>
                    <a:pt x="0" y="6345"/>
                  </a:cubicBezTo>
                  <a:cubicBezTo>
                    <a:pt x="0" y="12128"/>
                    <a:pt x="658" y="15899"/>
                    <a:pt x="658" y="15899"/>
                  </a:cubicBezTo>
                  <a:lnTo>
                    <a:pt x="3898" y="13748"/>
                  </a:lnTo>
                  <a:cubicBezTo>
                    <a:pt x="3898" y="13748"/>
                    <a:pt x="4809" y="3156"/>
                    <a:pt x="4619" y="1790"/>
                  </a:cubicBezTo>
                  <a:cubicBezTo>
                    <a:pt x="4464" y="684"/>
                    <a:pt x="3136" y="0"/>
                    <a:pt x="2399" y="0"/>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1" name="Google Shape;1311;p72"/>
            <p:cNvSpPr/>
            <p:nvPr/>
          </p:nvSpPr>
          <p:spPr>
            <a:xfrm>
              <a:off x="711493" y="1212310"/>
              <a:ext cx="2921515" cy="2077481"/>
            </a:xfrm>
            <a:custGeom>
              <a:avLst/>
              <a:gdLst/>
              <a:ahLst/>
              <a:cxnLst/>
              <a:rect l="l" t="t" r="r" b="b"/>
              <a:pathLst>
                <a:path w="57033" h="40556" extrusionOk="0">
                  <a:moveTo>
                    <a:pt x="4088" y="0"/>
                  </a:moveTo>
                  <a:cubicBezTo>
                    <a:pt x="2570" y="1544"/>
                    <a:pt x="1456" y="3442"/>
                    <a:pt x="823" y="5504"/>
                  </a:cubicBezTo>
                  <a:cubicBezTo>
                    <a:pt x="165" y="7656"/>
                    <a:pt x="1" y="10351"/>
                    <a:pt x="1165" y="13350"/>
                  </a:cubicBezTo>
                  <a:cubicBezTo>
                    <a:pt x="4189" y="21157"/>
                    <a:pt x="19981" y="23106"/>
                    <a:pt x="29535" y="26510"/>
                  </a:cubicBezTo>
                  <a:cubicBezTo>
                    <a:pt x="38393" y="29673"/>
                    <a:pt x="48427" y="39050"/>
                    <a:pt x="49845" y="40391"/>
                  </a:cubicBezTo>
                  <a:lnTo>
                    <a:pt x="49971" y="40518"/>
                  </a:lnTo>
                  <a:lnTo>
                    <a:pt x="50009" y="40556"/>
                  </a:lnTo>
                  <a:cubicBezTo>
                    <a:pt x="50009" y="40556"/>
                    <a:pt x="50022" y="40518"/>
                    <a:pt x="50022" y="40454"/>
                  </a:cubicBezTo>
                  <a:cubicBezTo>
                    <a:pt x="50034" y="40429"/>
                    <a:pt x="50047" y="40404"/>
                    <a:pt x="50047" y="40353"/>
                  </a:cubicBezTo>
                  <a:cubicBezTo>
                    <a:pt x="50161" y="39670"/>
                    <a:pt x="50604" y="37329"/>
                    <a:pt x="51401" y="36063"/>
                  </a:cubicBezTo>
                  <a:cubicBezTo>
                    <a:pt x="51452" y="35962"/>
                    <a:pt x="51528" y="35861"/>
                    <a:pt x="51591" y="35772"/>
                  </a:cubicBezTo>
                  <a:cubicBezTo>
                    <a:pt x="51641" y="35709"/>
                    <a:pt x="51705" y="35646"/>
                    <a:pt x="51768" y="35583"/>
                  </a:cubicBezTo>
                  <a:cubicBezTo>
                    <a:pt x="52932" y="34406"/>
                    <a:pt x="57032" y="33634"/>
                    <a:pt x="57032" y="33634"/>
                  </a:cubicBezTo>
                  <a:cubicBezTo>
                    <a:pt x="57032" y="33634"/>
                    <a:pt x="49035" y="24283"/>
                    <a:pt x="39481" y="21841"/>
                  </a:cubicBezTo>
                  <a:cubicBezTo>
                    <a:pt x="29940" y="19398"/>
                    <a:pt x="19830" y="18399"/>
                    <a:pt x="10959" y="13325"/>
                  </a:cubicBezTo>
                  <a:cubicBezTo>
                    <a:pt x="2468" y="8465"/>
                    <a:pt x="3936" y="709"/>
                    <a:pt x="4088" y="38"/>
                  </a:cubicBezTo>
                  <a:cubicBezTo>
                    <a:pt x="4088" y="25"/>
                    <a:pt x="4088" y="13"/>
                    <a:pt x="40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2" name="Google Shape;1312;p72"/>
            <p:cNvSpPr/>
            <p:nvPr/>
          </p:nvSpPr>
          <p:spPr>
            <a:xfrm>
              <a:off x="581225" y="1212310"/>
              <a:ext cx="2773014" cy="2069080"/>
            </a:xfrm>
            <a:custGeom>
              <a:avLst/>
              <a:gdLst/>
              <a:ahLst/>
              <a:cxnLst/>
              <a:rect l="l" t="t" r="r" b="b"/>
              <a:pathLst>
                <a:path w="54134" h="40392" extrusionOk="0">
                  <a:moveTo>
                    <a:pt x="6631" y="0"/>
                  </a:moveTo>
                  <a:cubicBezTo>
                    <a:pt x="5113" y="1544"/>
                    <a:pt x="3999" y="3442"/>
                    <a:pt x="3366" y="5504"/>
                  </a:cubicBezTo>
                  <a:cubicBezTo>
                    <a:pt x="2708" y="7656"/>
                    <a:pt x="2544" y="10351"/>
                    <a:pt x="3708" y="13350"/>
                  </a:cubicBezTo>
                  <a:cubicBezTo>
                    <a:pt x="6732" y="21157"/>
                    <a:pt x="22524" y="23106"/>
                    <a:pt x="32078" y="26510"/>
                  </a:cubicBezTo>
                  <a:cubicBezTo>
                    <a:pt x="40936" y="29673"/>
                    <a:pt x="50970" y="39050"/>
                    <a:pt x="52388" y="40391"/>
                  </a:cubicBezTo>
                  <a:lnTo>
                    <a:pt x="52590" y="40353"/>
                  </a:lnTo>
                  <a:cubicBezTo>
                    <a:pt x="52704" y="39670"/>
                    <a:pt x="53147" y="37329"/>
                    <a:pt x="53944" y="36063"/>
                  </a:cubicBezTo>
                  <a:cubicBezTo>
                    <a:pt x="53995" y="35962"/>
                    <a:pt x="54071" y="35861"/>
                    <a:pt x="54134" y="35772"/>
                  </a:cubicBezTo>
                  <a:cubicBezTo>
                    <a:pt x="49578" y="28598"/>
                    <a:pt x="34710" y="23435"/>
                    <a:pt x="18032" y="19626"/>
                  </a:cubicBezTo>
                  <a:cubicBezTo>
                    <a:pt x="1" y="15514"/>
                    <a:pt x="5897" y="1708"/>
                    <a:pt x="5897" y="1708"/>
                  </a:cubicBezTo>
                  <a:cubicBezTo>
                    <a:pt x="6049" y="1114"/>
                    <a:pt x="6290" y="544"/>
                    <a:pt x="6631" y="38"/>
                  </a:cubicBezTo>
                  <a:cubicBezTo>
                    <a:pt x="6631" y="25"/>
                    <a:pt x="6631" y="13"/>
                    <a:pt x="66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3" name="Google Shape;1313;p72"/>
            <p:cNvSpPr/>
            <p:nvPr/>
          </p:nvSpPr>
          <p:spPr>
            <a:xfrm>
              <a:off x="1778483" y="2483424"/>
              <a:ext cx="519883" cy="419277"/>
            </a:xfrm>
            <a:custGeom>
              <a:avLst/>
              <a:gdLst/>
              <a:ahLst/>
              <a:cxnLst/>
              <a:rect l="l" t="t" r="r" b="b"/>
              <a:pathLst>
                <a:path w="10149" h="8185" extrusionOk="0">
                  <a:moveTo>
                    <a:pt x="8440" y="0"/>
                  </a:moveTo>
                  <a:cubicBezTo>
                    <a:pt x="8440" y="0"/>
                    <a:pt x="7466" y="506"/>
                    <a:pt x="4290" y="2847"/>
                  </a:cubicBezTo>
                  <a:cubicBezTo>
                    <a:pt x="1126" y="5188"/>
                    <a:pt x="0" y="6985"/>
                    <a:pt x="0" y="6985"/>
                  </a:cubicBezTo>
                  <a:cubicBezTo>
                    <a:pt x="192" y="7842"/>
                    <a:pt x="835" y="8185"/>
                    <a:pt x="1666" y="8185"/>
                  </a:cubicBezTo>
                  <a:cubicBezTo>
                    <a:pt x="2922" y="8185"/>
                    <a:pt x="4606" y="7403"/>
                    <a:pt x="5808" y="6428"/>
                  </a:cubicBezTo>
                  <a:cubicBezTo>
                    <a:pt x="7808" y="4821"/>
                    <a:pt x="10149" y="1025"/>
                    <a:pt x="10149" y="1025"/>
                  </a:cubicBezTo>
                  <a:lnTo>
                    <a:pt x="8440" y="0"/>
                  </a:ln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4" name="Google Shape;1314;p72"/>
            <p:cNvSpPr/>
            <p:nvPr/>
          </p:nvSpPr>
          <p:spPr>
            <a:xfrm>
              <a:off x="2196590" y="2247991"/>
              <a:ext cx="293263" cy="341927"/>
            </a:xfrm>
            <a:custGeom>
              <a:avLst/>
              <a:gdLst/>
              <a:ahLst/>
              <a:cxnLst/>
              <a:rect l="l" t="t" r="r" b="b"/>
              <a:pathLst>
                <a:path w="5725" h="6675" extrusionOk="0">
                  <a:moveTo>
                    <a:pt x="4277" y="0"/>
                  </a:moveTo>
                  <a:cubicBezTo>
                    <a:pt x="4256" y="0"/>
                    <a:pt x="4231" y="5"/>
                    <a:pt x="4201" y="16"/>
                  </a:cubicBezTo>
                  <a:cubicBezTo>
                    <a:pt x="3885" y="155"/>
                    <a:pt x="3581" y="319"/>
                    <a:pt x="3303" y="534"/>
                  </a:cubicBezTo>
                  <a:cubicBezTo>
                    <a:pt x="3088" y="699"/>
                    <a:pt x="2012" y="2116"/>
                    <a:pt x="2012" y="2116"/>
                  </a:cubicBezTo>
                  <a:cubicBezTo>
                    <a:pt x="2012" y="2116"/>
                    <a:pt x="1850" y="2287"/>
                    <a:pt x="1799" y="2287"/>
                  </a:cubicBezTo>
                  <a:cubicBezTo>
                    <a:pt x="1790" y="2287"/>
                    <a:pt x="1784" y="2282"/>
                    <a:pt x="1784" y="2268"/>
                  </a:cubicBezTo>
                  <a:cubicBezTo>
                    <a:pt x="1784" y="2179"/>
                    <a:pt x="2012" y="1698"/>
                    <a:pt x="2151" y="1256"/>
                  </a:cubicBezTo>
                  <a:cubicBezTo>
                    <a:pt x="2278" y="813"/>
                    <a:pt x="2113" y="496"/>
                    <a:pt x="2050" y="496"/>
                  </a:cubicBezTo>
                  <a:cubicBezTo>
                    <a:pt x="1974" y="496"/>
                    <a:pt x="1873" y="863"/>
                    <a:pt x="1797" y="965"/>
                  </a:cubicBezTo>
                  <a:cubicBezTo>
                    <a:pt x="1734" y="1066"/>
                    <a:pt x="1215" y="1800"/>
                    <a:pt x="1076" y="2293"/>
                  </a:cubicBezTo>
                  <a:cubicBezTo>
                    <a:pt x="924" y="2799"/>
                    <a:pt x="0" y="4988"/>
                    <a:pt x="0" y="4988"/>
                  </a:cubicBezTo>
                  <a:cubicBezTo>
                    <a:pt x="0" y="4988"/>
                    <a:pt x="168" y="6674"/>
                    <a:pt x="950" y="6674"/>
                  </a:cubicBezTo>
                  <a:cubicBezTo>
                    <a:pt x="1028" y="6674"/>
                    <a:pt x="1112" y="6657"/>
                    <a:pt x="1202" y="6621"/>
                  </a:cubicBezTo>
                  <a:cubicBezTo>
                    <a:pt x="2202" y="6216"/>
                    <a:pt x="3543" y="5090"/>
                    <a:pt x="3695" y="4837"/>
                  </a:cubicBezTo>
                  <a:cubicBezTo>
                    <a:pt x="3809" y="4659"/>
                    <a:pt x="5251" y="3824"/>
                    <a:pt x="5504" y="3242"/>
                  </a:cubicBezTo>
                  <a:cubicBezTo>
                    <a:pt x="5725" y="2709"/>
                    <a:pt x="5722" y="2282"/>
                    <a:pt x="5584" y="2282"/>
                  </a:cubicBezTo>
                  <a:cubicBezTo>
                    <a:pt x="5571" y="2282"/>
                    <a:pt x="5557" y="2286"/>
                    <a:pt x="5542" y="2293"/>
                  </a:cubicBezTo>
                  <a:cubicBezTo>
                    <a:pt x="5365" y="2382"/>
                    <a:pt x="5479" y="2508"/>
                    <a:pt x="5213" y="2761"/>
                  </a:cubicBezTo>
                  <a:cubicBezTo>
                    <a:pt x="5024" y="2926"/>
                    <a:pt x="4809" y="3065"/>
                    <a:pt x="4581" y="3179"/>
                  </a:cubicBezTo>
                  <a:cubicBezTo>
                    <a:pt x="4581" y="3179"/>
                    <a:pt x="5188" y="2382"/>
                    <a:pt x="5251" y="2053"/>
                  </a:cubicBezTo>
                  <a:cubicBezTo>
                    <a:pt x="5300" y="1751"/>
                    <a:pt x="5648" y="1023"/>
                    <a:pt x="5371" y="1023"/>
                  </a:cubicBezTo>
                  <a:cubicBezTo>
                    <a:pt x="5358" y="1023"/>
                    <a:pt x="5344" y="1024"/>
                    <a:pt x="5327" y="1028"/>
                  </a:cubicBezTo>
                  <a:cubicBezTo>
                    <a:pt x="4973" y="1104"/>
                    <a:pt x="4884" y="1547"/>
                    <a:pt x="4657" y="1800"/>
                  </a:cubicBezTo>
                  <a:cubicBezTo>
                    <a:pt x="4448" y="2008"/>
                    <a:pt x="4088" y="2330"/>
                    <a:pt x="3995" y="2330"/>
                  </a:cubicBezTo>
                  <a:cubicBezTo>
                    <a:pt x="3981" y="2330"/>
                    <a:pt x="3973" y="2323"/>
                    <a:pt x="3973" y="2306"/>
                  </a:cubicBezTo>
                  <a:cubicBezTo>
                    <a:pt x="3973" y="2179"/>
                    <a:pt x="4264" y="1838"/>
                    <a:pt x="4530" y="1433"/>
                  </a:cubicBezTo>
                  <a:cubicBezTo>
                    <a:pt x="4806" y="1031"/>
                    <a:pt x="5169" y="281"/>
                    <a:pt x="4916" y="281"/>
                  </a:cubicBezTo>
                  <a:cubicBezTo>
                    <a:pt x="4914" y="281"/>
                    <a:pt x="4912" y="281"/>
                    <a:pt x="4910" y="281"/>
                  </a:cubicBezTo>
                  <a:cubicBezTo>
                    <a:pt x="4657" y="294"/>
                    <a:pt x="4366" y="724"/>
                    <a:pt x="4138" y="863"/>
                  </a:cubicBezTo>
                  <a:cubicBezTo>
                    <a:pt x="3928" y="999"/>
                    <a:pt x="3263" y="1662"/>
                    <a:pt x="3228" y="1662"/>
                  </a:cubicBezTo>
                  <a:cubicBezTo>
                    <a:pt x="3227" y="1662"/>
                    <a:pt x="3227" y="1662"/>
                    <a:pt x="3227" y="1661"/>
                  </a:cubicBezTo>
                  <a:cubicBezTo>
                    <a:pt x="3227" y="1623"/>
                    <a:pt x="3695" y="838"/>
                    <a:pt x="3695" y="838"/>
                  </a:cubicBezTo>
                  <a:cubicBezTo>
                    <a:pt x="3872" y="724"/>
                    <a:pt x="4037" y="598"/>
                    <a:pt x="4188" y="446"/>
                  </a:cubicBezTo>
                  <a:cubicBezTo>
                    <a:pt x="4333" y="267"/>
                    <a:pt x="4429" y="0"/>
                    <a:pt x="4277" y="0"/>
                  </a:cubicBezTo>
                  <a:close/>
                </a:path>
              </a:pathLst>
            </a:custGeom>
            <a:solidFill>
              <a:srgbClr val="FFC7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5" name="Google Shape;1315;p72"/>
            <p:cNvSpPr/>
            <p:nvPr/>
          </p:nvSpPr>
          <p:spPr>
            <a:xfrm>
              <a:off x="2782361" y="2760760"/>
              <a:ext cx="282864" cy="241936"/>
            </a:xfrm>
            <a:custGeom>
              <a:avLst/>
              <a:gdLst/>
              <a:ahLst/>
              <a:cxnLst/>
              <a:rect l="l" t="t" r="r" b="b"/>
              <a:pathLst>
                <a:path w="5522" h="4723" extrusionOk="0">
                  <a:moveTo>
                    <a:pt x="3781" y="1"/>
                  </a:moveTo>
                  <a:cubicBezTo>
                    <a:pt x="3500" y="1"/>
                    <a:pt x="3580" y="839"/>
                    <a:pt x="3332" y="1520"/>
                  </a:cubicBezTo>
                  <a:cubicBezTo>
                    <a:pt x="3202" y="1867"/>
                    <a:pt x="3093" y="2008"/>
                    <a:pt x="3032" y="2008"/>
                  </a:cubicBezTo>
                  <a:cubicBezTo>
                    <a:pt x="2969" y="2008"/>
                    <a:pt x="2957" y="1854"/>
                    <a:pt x="3028" y="1622"/>
                  </a:cubicBezTo>
                  <a:cubicBezTo>
                    <a:pt x="3180" y="1179"/>
                    <a:pt x="3497" y="154"/>
                    <a:pt x="3130" y="116"/>
                  </a:cubicBezTo>
                  <a:cubicBezTo>
                    <a:pt x="3123" y="115"/>
                    <a:pt x="3116" y="114"/>
                    <a:pt x="3110" y="114"/>
                  </a:cubicBezTo>
                  <a:cubicBezTo>
                    <a:pt x="2769" y="114"/>
                    <a:pt x="2607" y="1388"/>
                    <a:pt x="1725" y="1748"/>
                  </a:cubicBezTo>
                  <a:cubicBezTo>
                    <a:pt x="1194" y="1963"/>
                    <a:pt x="751" y="2343"/>
                    <a:pt x="485" y="2849"/>
                  </a:cubicBezTo>
                  <a:cubicBezTo>
                    <a:pt x="0" y="4366"/>
                    <a:pt x="1250" y="4722"/>
                    <a:pt x="1786" y="4722"/>
                  </a:cubicBezTo>
                  <a:cubicBezTo>
                    <a:pt x="1795" y="4722"/>
                    <a:pt x="1805" y="4722"/>
                    <a:pt x="1814" y="4722"/>
                  </a:cubicBezTo>
                  <a:cubicBezTo>
                    <a:pt x="2332" y="4709"/>
                    <a:pt x="2801" y="4532"/>
                    <a:pt x="3737" y="3950"/>
                  </a:cubicBezTo>
                  <a:cubicBezTo>
                    <a:pt x="4686" y="3368"/>
                    <a:pt x="5256" y="2697"/>
                    <a:pt x="5293" y="2343"/>
                  </a:cubicBezTo>
                  <a:cubicBezTo>
                    <a:pt x="5331" y="1976"/>
                    <a:pt x="5521" y="938"/>
                    <a:pt x="5357" y="837"/>
                  </a:cubicBezTo>
                  <a:cubicBezTo>
                    <a:pt x="5312" y="812"/>
                    <a:pt x="5270" y="797"/>
                    <a:pt x="5231" y="797"/>
                  </a:cubicBezTo>
                  <a:cubicBezTo>
                    <a:pt x="5114" y="797"/>
                    <a:pt x="5024" y="930"/>
                    <a:pt x="4977" y="1318"/>
                  </a:cubicBezTo>
                  <a:cubicBezTo>
                    <a:pt x="4901" y="1824"/>
                    <a:pt x="4762" y="2381"/>
                    <a:pt x="4534" y="2394"/>
                  </a:cubicBezTo>
                  <a:cubicBezTo>
                    <a:pt x="4528" y="2394"/>
                    <a:pt x="4522" y="2395"/>
                    <a:pt x="4517" y="2395"/>
                  </a:cubicBezTo>
                  <a:cubicBezTo>
                    <a:pt x="4335" y="2395"/>
                    <a:pt x="4602" y="1988"/>
                    <a:pt x="4749" y="1128"/>
                  </a:cubicBezTo>
                  <a:cubicBezTo>
                    <a:pt x="4843" y="542"/>
                    <a:pt x="4611" y="167"/>
                    <a:pt x="4449" y="167"/>
                  </a:cubicBezTo>
                  <a:cubicBezTo>
                    <a:pt x="4370" y="167"/>
                    <a:pt x="4306" y="258"/>
                    <a:pt x="4306" y="458"/>
                  </a:cubicBezTo>
                  <a:cubicBezTo>
                    <a:pt x="4294" y="976"/>
                    <a:pt x="4167" y="1495"/>
                    <a:pt x="3952" y="1976"/>
                  </a:cubicBezTo>
                  <a:cubicBezTo>
                    <a:pt x="3903" y="2095"/>
                    <a:pt x="3867" y="2149"/>
                    <a:pt x="3845" y="2149"/>
                  </a:cubicBezTo>
                  <a:cubicBezTo>
                    <a:pt x="3801" y="2149"/>
                    <a:pt x="3820" y="1917"/>
                    <a:pt x="3914" y="1558"/>
                  </a:cubicBezTo>
                  <a:cubicBezTo>
                    <a:pt x="4053" y="1027"/>
                    <a:pt x="4104" y="27"/>
                    <a:pt x="3800" y="2"/>
                  </a:cubicBezTo>
                  <a:cubicBezTo>
                    <a:pt x="3794" y="1"/>
                    <a:pt x="3787" y="1"/>
                    <a:pt x="3781" y="1"/>
                  </a:cubicBezTo>
                  <a:close/>
                </a:path>
              </a:pathLst>
            </a:custGeom>
            <a:solidFill>
              <a:srgbClr val="EFC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6" name="Google Shape;1316;p72"/>
            <p:cNvSpPr/>
            <p:nvPr/>
          </p:nvSpPr>
          <p:spPr>
            <a:xfrm>
              <a:off x="1803122" y="2670090"/>
              <a:ext cx="138103" cy="127089"/>
            </a:xfrm>
            <a:custGeom>
              <a:avLst/>
              <a:gdLst/>
              <a:ahLst/>
              <a:cxnLst/>
              <a:rect l="l" t="t" r="r" b="b"/>
              <a:pathLst>
                <a:path w="2696" h="2481" extrusionOk="0">
                  <a:moveTo>
                    <a:pt x="2695" y="0"/>
                  </a:moveTo>
                  <a:lnTo>
                    <a:pt x="2695" y="0"/>
                  </a:lnTo>
                  <a:cubicBezTo>
                    <a:pt x="671" y="367"/>
                    <a:pt x="0" y="2481"/>
                    <a:pt x="0" y="2481"/>
                  </a:cubicBezTo>
                  <a:lnTo>
                    <a:pt x="2695" y="0"/>
                  </a:lnTo>
                  <a:close/>
                </a:path>
              </a:pathLst>
            </a:custGeom>
            <a:solidFill>
              <a:srgbClr val="F2BF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7" name="Google Shape;1317;p72"/>
            <p:cNvSpPr/>
            <p:nvPr/>
          </p:nvSpPr>
          <p:spPr>
            <a:xfrm>
              <a:off x="2175178" y="3091422"/>
              <a:ext cx="272927" cy="547749"/>
            </a:xfrm>
            <a:custGeom>
              <a:avLst/>
              <a:gdLst/>
              <a:ahLst/>
              <a:cxnLst/>
              <a:rect l="l" t="t" r="r" b="b"/>
              <a:pathLst>
                <a:path w="5328" h="10693" extrusionOk="0">
                  <a:moveTo>
                    <a:pt x="5011" y="0"/>
                  </a:moveTo>
                  <a:lnTo>
                    <a:pt x="3480" y="5809"/>
                  </a:lnTo>
                  <a:cubicBezTo>
                    <a:pt x="2152" y="2240"/>
                    <a:pt x="1" y="330"/>
                    <a:pt x="0" y="329"/>
                  </a:cubicBezTo>
                  <a:lnTo>
                    <a:pt x="0" y="329"/>
                  </a:lnTo>
                  <a:lnTo>
                    <a:pt x="4480" y="10693"/>
                  </a:lnTo>
                  <a:cubicBezTo>
                    <a:pt x="4442" y="9908"/>
                    <a:pt x="4341" y="9124"/>
                    <a:pt x="4202" y="8352"/>
                  </a:cubicBezTo>
                  <a:cubicBezTo>
                    <a:pt x="4543" y="7529"/>
                    <a:pt x="5328" y="4999"/>
                    <a:pt x="5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8" name="Google Shape;1318;p72"/>
            <p:cNvSpPr/>
            <p:nvPr/>
          </p:nvSpPr>
          <p:spPr>
            <a:xfrm>
              <a:off x="1341575" y="1288124"/>
              <a:ext cx="1197282" cy="655373"/>
            </a:xfrm>
            <a:custGeom>
              <a:avLst/>
              <a:gdLst/>
              <a:ahLst/>
              <a:cxnLst/>
              <a:rect l="l" t="t" r="r" b="b"/>
              <a:pathLst>
                <a:path w="23373" h="12794" extrusionOk="0">
                  <a:moveTo>
                    <a:pt x="18015" y="1"/>
                  </a:moveTo>
                  <a:cubicBezTo>
                    <a:pt x="15371" y="1"/>
                    <a:pt x="13624" y="1540"/>
                    <a:pt x="11718" y="4847"/>
                  </a:cubicBezTo>
                  <a:cubicBezTo>
                    <a:pt x="9580" y="8580"/>
                    <a:pt x="6340" y="7213"/>
                    <a:pt x="4682" y="7770"/>
                  </a:cubicBezTo>
                  <a:cubicBezTo>
                    <a:pt x="3025" y="8339"/>
                    <a:pt x="3417" y="9706"/>
                    <a:pt x="3417" y="9706"/>
                  </a:cubicBezTo>
                  <a:cubicBezTo>
                    <a:pt x="3417" y="9706"/>
                    <a:pt x="545" y="10275"/>
                    <a:pt x="1" y="12591"/>
                  </a:cubicBezTo>
                  <a:lnTo>
                    <a:pt x="405" y="12794"/>
                  </a:lnTo>
                  <a:cubicBezTo>
                    <a:pt x="405" y="12794"/>
                    <a:pt x="1405" y="11250"/>
                    <a:pt x="2329" y="10655"/>
                  </a:cubicBezTo>
                  <a:cubicBezTo>
                    <a:pt x="2848" y="10301"/>
                    <a:pt x="3430" y="10073"/>
                    <a:pt x="4037" y="9972"/>
                  </a:cubicBezTo>
                  <a:cubicBezTo>
                    <a:pt x="4037" y="9972"/>
                    <a:pt x="3569" y="9086"/>
                    <a:pt x="4657" y="8365"/>
                  </a:cubicBezTo>
                  <a:cubicBezTo>
                    <a:pt x="4909" y="8195"/>
                    <a:pt x="5272" y="8152"/>
                    <a:pt x="5710" y="8152"/>
                  </a:cubicBezTo>
                  <a:cubicBezTo>
                    <a:pt x="6146" y="8152"/>
                    <a:pt x="6657" y="8195"/>
                    <a:pt x="7205" y="8195"/>
                  </a:cubicBezTo>
                  <a:cubicBezTo>
                    <a:pt x="8483" y="8195"/>
                    <a:pt x="9967" y="7966"/>
                    <a:pt x="11199" y="6441"/>
                  </a:cubicBezTo>
                  <a:cubicBezTo>
                    <a:pt x="13502" y="3620"/>
                    <a:pt x="14527" y="937"/>
                    <a:pt x="16881" y="583"/>
                  </a:cubicBezTo>
                  <a:cubicBezTo>
                    <a:pt x="17366" y="507"/>
                    <a:pt x="17868" y="469"/>
                    <a:pt x="18369" y="469"/>
                  </a:cubicBezTo>
                  <a:cubicBezTo>
                    <a:pt x="20303" y="469"/>
                    <a:pt x="22225" y="1034"/>
                    <a:pt x="23069" y="2190"/>
                  </a:cubicBezTo>
                  <a:cubicBezTo>
                    <a:pt x="23157" y="2316"/>
                    <a:pt x="23258" y="2443"/>
                    <a:pt x="23372" y="2544"/>
                  </a:cubicBezTo>
                  <a:cubicBezTo>
                    <a:pt x="22879" y="1355"/>
                    <a:pt x="21272" y="368"/>
                    <a:pt x="19083" y="76"/>
                  </a:cubicBezTo>
                  <a:cubicBezTo>
                    <a:pt x="18710" y="26"/>
                    <a:pt x="18355" y="1"/>
                    <a:pt x="180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89"/>
        <p:cNvGrpSpPr/>
        <p:nvPr/>
      </p:nvGrpSpPr>
      <p:grpSpPr>
        <a:xfrm>
          <a:off x="0" y="0"/>
          <a:ext cx="0" cy="0"/>
          <a:chOff x="0" y="0"/>
          <a:chExt cx="0" cy="0"/>
        </a:xfrm>
      </p:grpSpPr>
      <p:sp>
        <p:nvSpPr>
          <p:cNvPr id="1590" name="Google Shape;1590;p80"/>
          <p:cNvSpPr txBox="1">
            <a:spLocks noGrp="1"/>
          </p:cNvSpPr>
          <p:nvPr>
            <p:ph type="subTitle" idx="1"/>
          </p:nvPr>
        </p:nvSpPr>
        <p:spPr>
          <a:xfrm>
            <a:off x="2172550" y="2954859"/>
            <a:ext cx="4185472" cy="936000"/>
          </a:xfrm>
          <a:prstGeom prst="rect">
            <a:avLst/>
          </a:prstGeom>
        </p:spPr>
        <p:txBody>
          <a:bodyPr spcFirstLastPara="1" wrap="square" lIns="91425" tIns="91425" rIns="91425" bIns="91425" anchor="t" anchorCtr="0">
            <a:noAutofit/>
          </a:bodyPr>
          <a:lstStyle/>
          <a:p>
            <a:pPr marL="0" lvl="0" indent="0"/>
            <a:r>
              <a:rPr lang="en-US" dirty="0">
                <a:latin typeface="Times New Roman" panose="02020603050405020304" pitchFamily="18" charset="0"/>
                <a:cs typeface="Times New Roman" panose="02020603050405020304" pitchFamily="18" charset="0"/>
              </a:rPr>
              <a:t>Partnering with institutions to gather diverse datasets, validate models, and ensure seamless integration into healthcare systems</a:t>
            </a:r>
            <a:endParaRPr dirty="0">
              <a:latin typeface="Times New Roman" panose="02020603050405020304" pitchFamily="18" charset="0"/>
              <a:cs typeface="Times New Roman" panose="02020603050405020304" pitchFamily="18" charset="0"/>
            </a:endParaRPr>
          </a:p>
        </p:txBody>
      </p:sp>
      <p:sp>
        <p:nvSpPr>
          <p:cNvPr id="1591" name="Google Shape;1591;p80"/>
          <p:cNvSpPr txBox="1">
            <a:spLocks noGrp="1"/>
          </p:cNvSpPr>
          <p:nvPr>
            <p:ph type="title"/>
          </p:nvPr>
        </p:nvSpPr>
        <p:spPr>
          <a:xfrm>
            <a:off x="1956557" y="1863388"/>
            <a:ext cx="3859621" cy="567900"/>
          </a:xfrm>
          <a:prstGeom prst="rect">
            <a:avLst/>
          </a:prstGeom>
        </p:spPr>
        <p:txBody>
          <a:bodyPr spcFirstLastPara="1" wrap="square" lIns="91425" tIns="91425" rIns="91425" bIns="91425" anchor="t" anchorCtr="0">
            <a:noAutofit/>
          </a:bodyPr>
          <a:lstStyle/>
          <a:p>
            <a:pPr lvl="0">
              <a:buClr>
                <a:schemeClr val="dk1"/>
              </a:buClr>
              <a:buSzPts val="1100"/>
            </a:pPr>
            <a:r>
              <a:rPr lang="en-US" dirty="0"/>
              <a:t>Collaborating with healthcare providers</a:t>
            </a:r>
            <a:endParaRPr dirty="0"/>
          </a:p>
        </p:txBody>
      </p:sp>
      <p:sp>
        <p:nvSpPr>
          <p:cNvPr id="1592" name="Google Shape;1592;p80"/>
          <p:cNvSpPr txBox="1">
            <a:spLocks noGrp="1"/>
          </p:cNvSpPr>
          <p:nvPr>
            <p:ph type="title" idx="2"/>
          </p:nvPr>
        </p:nvSpPr>
        <p:spPr>
          <a:xfrm>
            <a:off x="5438322" y="913788"/>
            <a:ext cx="760077" cy="4671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GB" dirty="0"/>
              <a:t>06</a:t>
            </a:r>
            <a:endParaRPr dirty="0"/>
          </a:p>
        </p:txBody>
      </p:sp>
      <p:grpSp>
        <p:nvGrpSpPr>
          <p:cNvPr id="1593" name="Google Shape;1593;p80"/>
          <p:cNvGrpSpPr/>
          <p:nvPr/>
        </p:nvGrpSpPr>
        <p:grpSpPr>
          <a:xfrm>
            <a:off x="6452445" y="737503"/>
            <a:ext cx="2124289" cy="3792227"/>
            <a:chOff x="5399024" y="675626"/>
            <a:chExt cx="2124289" cy="3792227"/>
          </a:xfrm>
        </p:grpSpPr>
        <p:sp>
          <p:nvSpPr>
            <p:cNvPr id="1594" name="Google Shape;1594;p80"/>
            <p:cNvSpPr/>
            <p:nvPr/>
          </p:nvSpPr>
          <p:spPr>
            <a:xfrm>
              <a:off x="6030081" y="1223106"/>
              <a:ext cx="422813" cy="1306293"/>
            </a:xfrm>
            <a:custGeom>
              <a:avLst/>
              <a:gdLst/>
              <a:ahLst/>
              <a:cxnLst/>
              <a:rect l="l" t="t" r="r" b="b"/>
              <a:pathLst>
                <a:path w="5468" h="16893" extrusionOk="0">
                  <a:moveTo>
                    <a:pt x="2203" y="0"/>
                  </a:moveTo>
                  <a:lnTo>
                    <a:pt x="646" y="937"/>
                  </a:lnTo>
                  <a:lnTo>
                    <a:pt x="1" y="2822"/>
                  </a:lnTo>
                  <a:lnTo>
                    <a:pt x="735" y="16058"/>
                  </a:lnTo>
                  <a:lnTo>
                    <a:pt x="4822" y="16893"/>
                  </a:lnTo>
                  <a:lnTo>
                    <a:pt x="5467" y="1506"/>
                  </a:lnTo>
                  <a:lnTo>
                    <a:pt x="3911" y="911"/>
                  </a:lnTo>
                  <a:lnTo>
                    <a:pt x="3050" y="13"/>
                  </a:lnTo>
                  <a:lnTo>
                    <a:pt x="22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5" name="Google Shape;1595;p80"/>
            <p:cNvSpPr/>
            <p:nvPr/>
          </p:nvSpPr>
          <p:spPr>
            <a:xfrm>
              <a:off x="6097587" y="1024451"/>
              <a:ext cx="271101" cy="320445"/>
            </a:xfrm>
            <a:custGeom>
              <a:avLst/>
              <a:gdLst/>
              <a:ahLst/>
              <a:cxnLst/>
              <a:rect l="l" t="t" r="r" b="b"/>
              <a:pathLst>
                <a:path w="3506" h="4144" extrusionOk="0">
                  <a:moveTo>
                    <a:pt x="570" y="0"/>
                  </a:moveTo>
                  <a:lnTo>
                    <a:pt x="570" y="0"/>
                  </a:lnTo>
                  <a:cubicBezTo>
                    <a:pt x="634" y="1063"/>
                    <a:pt x="596" y="2848"/>
                    <a:pt x="406" y="3012"/>
                  </a:cubicBezTo>
                  <a:cubicBezTo>
                    <a:pt x="203" y="3164"/>
                    <a:pt x="393" y="3139"/>
                    <a:pt x="1" y="3252"/>
                  </a:cubicBezTo>
                  <a:cubicBezTo>
                    <a:pt x="1" y="3252"/>
                    <a:pt x="140" y="3733"/>
                    <a:pt x="1646" y="3885"/>
                  </a:cubicBezTo>
                  <a:cubicBezTo>
                    <a:pt x="1728" y="3885"/>
                    <a:pt x="2101" y="4144"/>
                    <a:pt x="2237" y="4144"/>
                  </a:cubicBezTo>
                  <a:cubicBezTo>
                    <a:pt x="2248" y="4144"/>
                    <a:pt x="2258" y="4142"/>
                    <a:pt x="2266" y="4138"/>
                  </a:cubicBezTo>
                  <a:cubicBezTo>
                    <a:pt x="3126" y="3809"/>
                    <a:pt x="3506" y="3581"/>
                    <a:pt x="3506" y="3392"/>
                  </a:cubicBezTo>
                  <a:lnTo>
                    <a:pt x="2937" y="3075"/>
                  </a:lnTo>
                  <a:cubicBezTo>
                    <a:pt x="2937" y="3075"/>
                    <a:pt x="2975" y="2582"/>
                    <a:pt x="2975" y="2101"/>
                  </a:cubicBezTo>
                  <a:cubicBezTo>
                    <a:pt x="2975" y="1392"/>
                    <a:pt x="2608" y="26"/>
                    <a:pt x="2608" y="26"/>
                  </a:cubicBezTo>
                  <a:lnTo>
                    <a:pt x="570" y="0"/>
                  </a:ln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6" name="Google Shape;1596;p80"/>
            <p:cNvSpPr/>
            <p:nvPr/>
          </p:nvSpPr>
          <p:spPr>
            <a:xfrm>
              <a:off x="6171974" y="1058707"/>
              <a:ext cx="155655" cy="161151"/>
            </a:xfrm>
            <a:custGeom>
              <a:avLst/>
              <a:gdLst/>
              <a:ahLst/>
              <a:cxnLst/>
              <a:rect l="l" t="t" r="r" b="b"/>
              <a:pathLst>
                <a:path w="2013" h="2084" extrusionOk="0">
                  <a:moveTo>
                    <a:pt x="26" y="0"/>
                  </a:moveTo>
                  <a:cubicBezTo>
                    <a:pt x="26" y="1"/>
                    <a:pt x="1" y="1139"/>
                    <a:pt x="595" y="1696"/>
                  </a:cubicBezTo>
                  <a:cubicBezTo>
                    <a:pt x="896" y="1992"/>
                    <a:pt x="1173" y="2083"/>
                    <a:pt x="1400" y="2083"/>
                  </a:cubicBezTo>
                  <a:cubicBezTo>
                    <a:pt x="1764" y="2083"/>
                    <a:pt x="2000" y="1848"/>
                    <a:pt x="2000" y="1848"/>
                  </a:cubicBezTo>
                  <a:lnTo>
                    <a:pt x="2013" y="1709"/>
                  </a:lnTo>
                  <a:cubicBezTo>
                    <a:pt x="1633" y="1709"/>
                    <a:pt x="380" y="760"/>
                    <a:pt x="304" y="519"/>
                  </a:cubicBezTo>
                  <a:cubicBezTo>
                    <a:pt x="241" y="329"/>
                    <a:pt x="140" y="152"/>
                    <a:pt x="26" y="0"/>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7" name="Google Shape;1597;p80"/>
            <p:cNvSpPr/>
            <p:nvPr/>
          </p:nvSpPr>
          <p:spPr>
            <a:xfrm>
              <a:off x="6095654" y="740735"/>
              <a:ext cx="345488" cy="346737"/>
            </a:xfrm>
            <a:custGeom>
              <a:avLst/>
              <a:gdLst/>
              <a:ahLst/>
              <a:cxnLst/>
              <a:rect l="l" t="t" r="r" b="b"/>
              <a:pathLst>
                <a:path w="4468" h="4484" extrusionOk="0">
                  <a:moveTo>
                    <a:pt x="2296" y="0"/>
                  </a:moveTo>
                  <a:cubicBezTo>
                    <a:pt x="1619" y="0"/>
                    <a:pt x="921" y="266"/>
                    <a:pt x="431" y="835"/>
                  </a:cubicBezTo>
                  <a:cubicBezTo>
                    <a:pt x="39" y="1278"/>
                    <a:pt x="1" y="1923"/>
                    <a:pt x="39" y="2455"/>
                  </a:cubicBezTo>
                  <a:cubicBezTo>
                    <a:pt x="111" y="3609"/>
                    <a:pt x="1060" y="4484"/>
                    <a:pt x="2200" y="4484"/>
                  </a:cubicBezTo>
                  <a:cubicBezTo>
                    <a:pt x="2247" y="4484"/>
                    <a:pt x="2294" y="4482"/>
                    <a:pt x="2342" y="4479"/>
                  </a:cubicBezTo>
                  <a:cubicBezTo>
                    <a:pt x="3531" y="4403"/>
                    <a:pt x="4467" y="3264"/>
                    <a:pt x="4391" y="2062"/>
                  </a:cubicBezTo>
                  <a:cubicBezTo>
                    <a:pt x="4379" y="1809"/>
                    <a:pt x="4379" y="1392"/>
                    <a:pt x="4278" y="1164"/>
                  </a:cubicBezTo>
                  <a:cubicBezTo>
                    <a:pt x="3948" y="413"/>
                    <a:pt x="3139" y="0"/>
                    <a:pt x="2296"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8" name="Google Shape;1598;p80"/>
            <p:cNvSpPr/>
            <p:nvPr/>
          </p:nvSpPr>
          <p:spPr>
            <a:xfrm>
              <a:off x="6160221" y="938308"/>
              <a:ext cx="272107" cy="258197"/>
            </a:xfrm>
            <a:custGeom>
              <a:avLst/>
              <a:gdLst/>
              <a:ahLst/>
              <a:cxnLst/>
              <a:rect l="l" t="t" r="r" b="b"/>
              <a:pathLst>
                <a:path w="3519" h="3339" extrusionOk="0">
                  <a:moveTo>
                    <a:pt x="3519" y="1"/>
                  </a:moveTo>
                  <a:lnTo>
                    <a:pt x="1" y="229"/>
                  </a:lnTo>
                  <a:cubicBezTo>
                    <a:pt x="1" y="229"/>
                    <a:pt x="115" y="1089"/>
                    <a:pt x="229" y="1886"/>
                  </a:cubicBezTo>
                  <a:cubicBezTo>
                    <a:pt x="324" y="2634"/>
                    <a:pt x="1388" y="3338"/>
                    <a:pt x="1916" y="3338"/>
                  </a:cubicBezTo>
                  <a:cubicBezTo>
                    <a:pt x="1951" y="3338"/>
                    <a:pt x="1983" y="3335"/>
                    <a:pt x="2013" y="3329"/>
                  </a:cubicBezTo>
                  <a:cubicBezTo>
                    <a:pt x="3025" y="3088"/>
                    <a:pt x="3519" y="1152"/>
                    <a:pt x="3519" y="1"/>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9" name="Google Shape;1599;p80"/>
            <p:cNvSpPr/>
            <p:nvPr/>
          </p:nvSpPr>
          <p:spPr>
            <a:xfrm>
              <a:off x="6322296" y="1067754"/>
              <a:ext cx="58148" cy="13532"/>
            </a:xfrm>
            <a:custGeom>
              <a:avLst/>
              <a:gdLst/>
              <a:ahLst/>
              <a:cxnLst/>
              <a:rect l="l" t="t" r="r" b="b"/>
              <a:pathLst>
                <a:path w="752" h="175" extrusionOk="0">
                  <a:moveTo>
                    <a:pt x="56" y="1"/>
                  </a:moveTo>
                  <a:cubicBezTo>
                    <a:pt x="21" y="1"/>
                    <a:pt x="1" y="3"/>
                    <a:pt x="5" y="10"/>
                  </a:cubicBezTo>
                  <a:cubicBezTo>
                    <a:pt x="119" y="86"/>
                    <a:pt x="246" y="136"/>
                    <a:pt x="372" y="174"/>
                  </a:cubicBezTo>
                  <a:cubicBezTo>
                    <a:pt x="486" y="162"/>
                    <a:pt x="587" y="136"/>
                    <a:pt x="689" y="86"/>
                  </a:cubicBezTo>
                  <a:cubicBezTo>
                    <a:pt x="751" y="65"/>
                    <a:pt x="225" y="1"/>
                    <a:pt x="56" y="1"/>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0" name="Google Shape;1600;p80"/>
            <p:cNvSpPr/>
            <p:nvPr/>
          </p:nvSpPr>
          <p:spPr>
            <a:xfrm>
              <a:off x="6090782" y="732771"/>
              <a:ext cx="378738" cy="191927"/>
            </a:xfrm>
            <a:custGeom>
              <a:avLst/>
              <a:gdLst/>
              <a:ahLst/>
              <a:cxnLst/>
              <a:rect l="l" t="t" r="r" b="b"/>
              <a:pathLst>
                <a:path w="4898" h="2482" extrusionOk="0">
                  <a:moveTo>
                    <a:pt x="3090" y="0"/>
                  </a:moveTo>
                  <a:cubicBezTo>
                    <a:pt x="2419" y="0"/>
                    <a:pt x="1626" y="281"/>
                    <a:pt x="1076" y="546"/>
                  </a:cubicBezTo>
                  <a:cubicBezTo>
                    <a:pt x="494" y="837"/>
                    <a:pt x="89" y="875"/>
                    <a:pt x="0" y="1596"/>
                  </a:cubicBezTo>
                  <a:cubicBezTo>
                    <a:pt x="177" y="1773"/>
                    <a:pt x="1076" y="2077"/>
                    <a:pt x="1291" y="2241"/>
                  </a:cubicBezTo>
                  <a:cubicBezTo>
                    <a:pt x="1291" y="1669"/>
                    <a:pt x="1496" y="1122"/>
                    <a:pt x="1865" y="1122"/>
                  </a:cubicBezTo>
                  <a:cubicBezTo>
                    <a:pt x="1945" y="1122"/>
                    <a:pt x="2032" y="1148"/>
                    <a:pt x="2126" y="1204"/>
                  </a:cubicBezTo>
                  <a:cubicBezTo>
                    <a:pt x="2481" y="1418"/>
                    <a:pt x="2884" y="1483"/>
                    <a:pt x="3243" y="1483"/>
                  </a:cubicBezTo>
                  <a:cubicBezTo>
                    <a:pt x="3794" y="1483"/>
                    <a:pt x="4239" y="1330"/>
                    <a:pt x="4239" y="1330"/>
                  </a:cubicBezTo>
                  <a:cubicBezTo>
                    <a:pt x="4242" y="1329"/>
                    <a:pt x="4244" y="1328"/>
                    <a:pt x="4246" y="1328"/>
                  </a:cubicBezTo>
                  <a:cubicBezTo>
                    <a:pt x="4334" y="1328"/>
                    <a:pt x="4454" y="2482"/>
                    <a:pt x="4454" y="2482"/>
                  </a:cubicBezTo>
                  <a:cubicBezTo>
                    <a:pt x="4897" y="1874"/>
                    <a:pt x="4897" y="508"/>
                    <a:pt x="3632" y="78"/>
                  </a:cubicBezTo>
                  <a:cubicBezTo>
                    <a:pt x="3468" y="24"/>
                    <a:pt x="3284" y="0"/>
                    <a:pt x="3090"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1" name="Google Shape;1601;p80"/>
            <p:cNvSpPr/>
            <p:nvPr/>
          </p:nvSpPr>
          <p:spPr>
            <a:xfrm>
              <a:off x="6078023" y="840488"/>
              <a:ext cx="125344" cy="186978"/>
            </a:xfrm>
            <a:custGeom>
              <a:avLst/>
              <a:gdLst/>
              <a:ahLst/>
              <a:cxnLst/>
              <a:rect l="l" t="t" r="r" b="b"/>
              <a:pathLst>
                <a:path w="1621" h="2418" extrusionOk="0">
                  <a:moveTo>
                    <a:pt x="874" y="1"/>
                  </a:moveTo>
                  <a:lnTo>
                    <a:pt x="165" y="140"/>
                  </a:lnTo>
                  <a:cubicBezTo>
                    <a:pt x="1" y="988"/>
                    <a:pt x="570" y="1873"/>
                    <a:pt x="963" y="2417"/>
                  </a:cubicBezTo>
                  <a:cubicBezTo>
                    <a:pt x="950" y="2381"/>
                    <a:pt x="438" y="1428"/>
                    <a:pt x="719" y="1428"/>
                  </a:cubicBezTo>
                  <a:cubicBezTo>
                    <a:pt x="728" y="1428"/>
                    <a:pt x="737" y="1428"/>
                    <a:pt x="747" y="1430"/>
                  </a:cubicBezTo>
                  <a:cubicBezTo>
                    <a:pt x="1089" y="1506"/>
                    <a:pt x="1140" y="1937"/>
                    <a:pt x="1152" y="2063"/>
                  </a:cubicBezTo>
                  <a:cubicBezTo>
                    <a:pt x="1160" y="2145"/>
                    <a:pt x="1295" y="2221"/>
                    <a:pt x="1379" y="2221"/>
                  </a:cubicBezTo>
                  <a:cubicBezTo>
                    <a:pt x="1425" y="2221"/>
                    <a:pt x="1457" y="2198"/>
                    <a:pt x="1443" y="2139"/>
                  </a:cubicBezTo>
                  <a:cubicBezTo>
                    <a:pt x="1393" y="1658"/>
                    <a:pt x="1418" y="456"/>
                    <a:pt x="1621" y="38"/>
                  </a:cubicBezTo>
                  <a:lnTo>
                    <a:pt x="874" y="1"/>
                  </a:ln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2" name="Google Shape;1602;p80"/>
            <p:cNvSpPr/>
            <p:nvPr/>
          </p:nvSpPr>
          <p:spPr>
            <a:xfrm>
              <a:off x="6054594" y="675626"/>
              <a:ext cx="384073" cy="330266"/>
            </a:xfrm>
            <a:custGeom>
              <a:avLst/>
              <a:gdLst/>
              <a:ahLst/>
              <a:cxnLst/>
              <a:rect l="l" t="t" r="r" b="b"/>
              <a:pathLst>
                <a:path w="4967" h="4271" extrusionOk="0">
                  <a:moveTo>
                    <a:pt x="4715" y="1972"/>
                  </a:moveTo>
                  <a:cubicBezTo>
                    <a:pt x="4851" y="2345"/>
                    <a:pt x="4930" y="2676"/>
                    <a:pt x="4955" y="2890"/>
                  </a:cubicBezTo>
                  <a:lnTo>
                    <a:pt x="4955" y="2890"/>
                  </a:lnTo>
                  <a:lnTo>
                    <a:pt x="4935" y="2120"/>
                  </a:lnTo>
                  <a:lnTo>
                    <a:pt x="4715" y="1972"/>
                  </a:lnTo>
                  <a:close/>
                  <a:moveTo>
                    <a:pt x="4955" y="2890"/>
                  </a:moveTo>
                  <a:lnTo>
                    <a:pt x="4960" y="3082"/>
                  </a:lnTo>
                  <a:cubicBezTo>
                    <a:pt x="4967" y="3038"/>
                    <a:pt x="4965" y="2973"/>
                    <a:pt x="4955" y="2890"/>
                  </a:cubicBezTo>
                  <a:close/>
                  <a:moveTo>
                    <a:pt x="2794" y="0"/>
                  </a:moveTo>
                  <a:cubicBezTo>
                    <a:pt x="2332" y="0"/>
                    <a:pt x="1832" y="217"/>
                    <a:pt x="1354" y="677"/>
                  </a:cubicBezTo>
                  <a:cubicBezTo>
                    <a:pt x="1354" y="677"/>
                    <a:pt x="291" y="677"/>
                    <a:pt x="468" y="1816"/>
                  </a:cubicBezTo>
                  <a:cubicBezTo>
                    <a:pt x="13" y="2120"/>
                    <a:pt x="0" y="2740"/>
                    <a:pt x="13" y="3094"/>
                  </a:cubicBezTo>
                  <a:cubicBezTo>
                    <a:pt x="51" y="3562"/>
                    <a:pt x="304" y="4005"/>
                    <a:pt x="696" y="4271"/>
                  </a:cubicBezTo>
                  <a:lnTo>
                    <a:pt x="1797" y="1879"/>
                  </a:lnTo>
                  <a:lnTo>
                    <a:pt x="2544" y="1462"/>
                  </a:lnTo>
                  <a:lnTo>
                    <a:pt x="4277" y="1677"/>
                  </a:lnTo>
                  <a:lnTo>
                    <a:pt x="4715" y="1972"/>
                  </a:lnTo>
                  <a:lnTo>
                    <a:pt x="4715" y="1972"/>
                  </a:lnTo>
                  <a:cubicBezTo>
                    <a:pt x="4585" y="1613"/>
                    <a:pt x="4402" y="1215"/>
                    <a:pt x="4163" y="842"/>
                  </a:cubicBezTo>
                  <a:cubicBezTo>
                    <a:pt x="3822" y="296"/>
                    <a:pt x="3334" y="0"/>
                    <a:pt x="2794"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3" name="Google Shape;1603;p80"/>
            <p:cNvSpPr/>
            <p:nvPr/>
          </p:nvSpPr>
          <p:spPr>
            <a:xfrm>
              <a:off x="6295232" y="4274998"/>
              <a:ext cx="381676" cy="184967"/>
            </a:xfrm>
            <a:custGeom>
              <a:avLst/>
              <a:gdLst/>
              <a:ahLst/>
              <a:cxnLst/>
              <a:rect l="l" t="t" r="r" b="b"/>
              <a:pathLst>
                <a:path w="4936" h="2392" extrusionOk="0">
                  <a:moveTo>
                    <a:pt x="2914" y="1"/>
                  </a:moveTo>
                  <a:cubicBezTo>
                    <a:pt x="2912" y="1"/>
                    <a:pt x="2911" y="5"/>
                    <a:pt x="2911" y="13"/>
                  </a:cubicBezTo>
                  <a:lnTo>
                    <a:pt x="229" y="13"/>
                  </a:lnTo>
                  <a:cubicBezTo>
                    <a:pt x="216" y="178"/>
                    <a:pt x="216" y="355"/>
                    <a:pt x="229" y="519"/>
                  </a:cubicBezTo>
                  <a:cubicBezTo>
                    <a:pt x="241" y="633"/>
                    <a:pt x="115" y="1392"/>
                    <a:pt x="39" y="1860"/>
                  </a:cubicBezTo>
                  <a:cubicBezTo>
                    <a:pt x="1" y="2063"/>
                    <a:pt x="77" y="2215"/>
                    <a:pt x="241" y="2227"/>
                  </a:cubicBezTo>
                  <a:cubicBezTo>
                    <a:pt x="1013" y="2265"/>
                    <a:pt x="3063" y="2392"/>
                    <a:pt x="3531" y="2392"/>
                  </a:cubicBezTo>
                  <a:cubicBezTo>
                    <a:pt x="4126" y="2392"/>
                    <a:pt x="4670" y="2341"/>
                    <a:pt x="4771" y="2114"/>
                  </a:cubicBezTo>
                  <a:cubicBezTo>
                    <a:pt x="4936" y="1785"/>
                    <a:pt x="4835" y="1152"/>
                    <a:pt x="3671" y="798"/>
                  </a:cubicBezTo>
                  <a:cubicBezTo>
                    <a:pt x="3131" y="633"/>
                    <a:pt x="2939" y="1"/>
                    <a:pt x="2914" y="1"/>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4" name="Google Shape;1604;p80"/>
            <p:cNvSpPr/>
            <p:nvPr/>
          </p:nvSpPr>
          <p:spPr>
            <a:xfrm>
              <a:off x="5827565" y="2412947"/>
              <a:ext cx="785777" cy="1896070"/>
            </a:xfrm>
            <a:custGeom>
              <a:avLst/>
              <a:gdLst/>
              <a:ahLst/>
              <a:cxnLst/>
              <a:rect l="l" t="t" r="r" b="b"/>
              <a:pathLst>
                <a:path w="10162" h="24520" extrusionOk="0">
                  <a:moveTo>
                    <a:pt x="9921" y="0"/>
                  </a:moveTo>
                  <a:cubicBezTo>
                    <a:pt x="5809" y="0"/>
                    <a:pt x="937" y="13"/>
                    <a:pt x="937" y="13"/>
                  </a:cubicBezTo>
                  <a:cubicBezTo>
                    <a:pt x="709" y="4505"/>
                    <a:pt x="810" y="8061"/>
                    <a:pt x="810" y="11996"/>
                  </a:cubicBezTo>
                  <a:cubicBezTo>
                    <a:pt x="810" y="12578"/>
                    <a:pt x="0" y="16463"/>
                    <a:pt x="0" y="19500"/>
                  </a:cubicBezTo>
                  <a:cubicBezTo>
                    <a:pt x="0" y="22537"/>
                    <a:pt x="0" y="24359"/>
                    <a:pt x="0" y="24359"/>
                  </a:cubicBezTo>
                  <a:cubicBezTo>
                    <a:pt x="356" y="24465"/>
                    <a:pt x="722" y="24519"/>
                    <a:pt x="1088" y="24519"/>
                  </a:cubicBezTo>
                  <a:cubicBezTo>
                    <a:pt x="1504" y="24519"/>
                    <a:pt x="1919" y="24450"/>
                    <a:pt x="2316" y="24308"/>
                  </a:cubicBezTo>
                  <a:cubicBezTo>
                    <a:pt x="2316" y="24308"/>
                    <a:pt x="3252" y="16349"/>
                    <a:pt x="4239" y="13426"/>
                  </a:cubicBezTo>
                  <a:cubicBezTo>
                    <a:pt x="4505" y="12641"/>
                    <a:pt x="5391" y="8339"/>
                    <a:pt x="5657" y="5834"/>
                  </a:cubicBezTo>
                  <a:lnTo>
                    <a:pt x="5657" y="5821"/>
                  </a:lnTo>
                  <a:lnTo>
                    <a:pt x="6631" y="13097"/>
                  </a:lnTo>
                  <a:cubicBezTo>
                    <a:pt x="6049" y="18525"/>
                    <a:pt x="6264" y="24283"/>
                    <a:pt x="6264" y="24283"/>
                  </a:cubicBezTo>
                  <a:cubicBezTo>
                    <a:pt x="6264" y="24283"/>
                    <a:pt x="6523" y="24470"/>
                    <a:pt x="7198" y="24470"/>
                  </a:cubicBezTo>
                  <a:cubicBezTo>
                    <a:pt x="7327" y="24470"/>
                    <a:pt x="7471" y="24464"/>
                    <a:pt x="7631" y="24447"/>
                  </a:cubicBezTo>
                  <a:cubicBezTo>
                    <a:pt x="8618" y="24359"/>
                    <a:pt x="8959" y="24093"/>
                    <a:pt x="8959" y="24093"/>
                  </a:cubicBezTo>
                  <a:cubicBezTo>
                    <a:pt x="8795" y="20854"/>
                    <a:pt x="9643" y="15995"/>
                    <a:pt x="9795" y="11604"/>
                  </a:cubicBezTo>
                  <a:cubicBezTo>
                    <a:pt x="9946" y="7415"/>
                    <a:pt x="10161" y="3708"/>
                    <a:pt x="9921"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5" name="Google Shape;1605;p80"/>
            <p:cNvSpPr/>
            <p:nvPr/>
          </p:nvSpPr>
          <p:spPr>
            <a:xfrm>
              <a:off x="5794315" y="4275230"/>
              <a:ext cx="272029" cy="192623"/>
            </a:xfrm>
            <a:custGeom>
              <a:avLst/>
              <a:gdLst/>
              <a:ahLst/>
              <a:cxnLst/>
              <a:rect l="l" t="t" r="r" b="b"/>
              <a:pathLst>
                <a:path w="3518" h="2491" extrusionOk="0">
                  <a:moveTo>
                    <a:pt x="1047" y="0"/>
                  </a:moveTo>
                  <a:cubicBezTo>
                    <a:pt x="702" y="0"/>
                    <a:pt x="443" y="31"/>
                    <a:pt x="443" y="124"/>
                  </a:cubicBezTo>
                  <a:cubicBezTo>
                    <a:pt x="443" y="782"/>
                    <a:pt x="0" y="1984"/>
                    <a:pt x="759" y="2275"/>
                  </a:cubicBezTo>
                  <a:cubicBezTo>
                    <a:pt x="1202" y="2452"/>
                    <a:pt x="1797" y="2490"/>
                    <a:pt x="2379" y="2490"/>
                  </a:cubicBezTo>
                  <a:cubicBezTo>
                    <a:pt x="2784" y="2490"/>
                    <a:pt x="3265" y="2452"/>
                    <a:pt x="3455" y="2174"/>
                  </a:cubicBezTo>
                  <a:cubicBezTo>
                    <a:pt x="3518" y="2073"/>
                    <a:pt x="3505" y="1845"/>
                    <a:pt x="3505" y="1718"/>
                  </a:cubicBezTo>
                  <a:cubicBezTo>
                    <a:pt x="3505" y="1111"/>
                    <a:pt x="2721" y="769"/>
                    <a:pt x="2771" y="124"/>
                  </a:cubicBezTo>
                  <a:cubicBezTo>
                    <a:pt x="2771" y="124"/>
                    <a:pt x="1737" y="0"/>
                    <a:pt x="104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6" name="Google Shape;1606;p80"/>
            <p:cNvSpPr/>
            <p:nvPr/>
          </p:nvSpPr>
          <p:spPr>
            <a:xfrm>
              <a:off x="6247290" y="1263161"/>
              <a:ext cx="422813" cy="1847895"/>
            </a:xfrm>
            <a:custGeom>
              <a:avLst/>
              <a:gdLst/>
              <a:ahLst/>
              <a:cxnLst/>
              <a:rect l="l" t="t" r="r" b="b"/>
              <a:pathLst>
                <a:path w="5468" h="23897" extrusionOk="0">
                  <a:moveTo>
                    <a:pt x="1152" y="1"/>
                  </a:moveTo>
                  <a:cubicBezTo>
                    <a:pt x="1155" y="2"/>
                    <a:pt x="1158" y="3"/>
                    <a:pt x="1161" y="4"/>
                  </a:cubicBezTo>
                  <a:lnTo>
                    <a:pt x="1161" y="4"/>
                  </a:lnTo>
                  <a:cubicBezTo>
                    <a:pt x="1158" y="3"/>
                    <a:pt x="1155" y="2"/>
                    <a:pt x="1152" y="1"/>
                  </a:cubicBezTo>
                  <a:close/>
                  <a:moveTo>
                    <a:pt x="1161" y="4"/>
                  </a:moveTo>
                  <a:cubicBezTo>
                    <a:pt x="1748" y="225"/>
                    <a:pt x="1823" y="1218"/>
                    <a:pt x="1861" y="1747"/>
                  </a:cubicBezTo>
                  <a:cubicBezTo>
                    <a:pt x="2013" y="3645"/>
                    <a:pt x="64" y="9124"/>
                    <a:pt x="77" y="10035"/>
                  </a:cubicBezTo>
                  <a:cubicBezTo>
                    <a:pt x="77" y="10035"/>
                    <a:pt x="1" y="14882"/>
                    <a:pt x="191" y="18906"/>
                  </a:cubicBezTo>
                  <a:cubicBezTo>
                    <a:pt x="317" y="21955"/>
                    <a:pt x="2013" y="23474"/>
                    <a:pt x="2646" y="23676"/>
                  </a:cubicBezTo>
                  <a:cubicBezTo>
                    <a:pt x="3166" y="23843"/>
                    <a:pt x="3695" y="23897"/>
                    <a:pt x="4152" y="23897"/>
                  </a:cubicBezTo>
                  <a:cubicBezTo>
                    <a:pt x="4908" y="23897"/>
                    <a:pt x="5467" y="23750"/>
                    <a:pt x="5467" y="23727"/>
                  </a:cubicBezTo>
                  <a:cubicBezTo>
                    <a:pt x="5366" y="22588"/>
                    <a:pt x="4607" y="17058"/>
                    <a:pt x="4392" y="12288"/>
                  </a:cubicBezTo>
                  <a:cubicBezTo>
                    <a:pt x="4265" y="9264"/>
                    <a:pt x="4404" y="5961"/>
                    <a:pt x="4316" y="5214"/>
                  </a:cubicBezTo>
                  <a:lnTo>
                    <a:pt x="3911" y="937"/>
                  </a:lnTo>
                  <a:cubicBezTo>
                    <a:pt x="2738" y="370"/>
                    <a:pt x="2080" y="343"/>
                    <a:pt x="1161" y="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80"/>
            <p:cNvSpPr/>
            <p:nvPr/>
          </p:nvSpPr>
          <p:spPr>
            <a:xfrm>
              <a:off x="5797253" y="1239731"/>
              <a:ext cx="476554" cy="1882383"/>
            </a:xfrm>
            <a:custGeom>
              <a:avLst/>
              <a:gdLst/>
              <a:ahLst/>
              <a:cxnLst/>
              <a:rect l="l" t="t" r="r" b="b"/>
              <a:pathLst>
                <a:path w="6163" h="24343" extrusionOk="0">
                  <a:moveTo>
                    <a:pt x="4265" y="0"/>
                  </a:moveTo>
                  <a:cubicBezTo>
                    <a:pt x="3784" y="405"/>
                    <a:pt x="1746" y="949"/>
                    <a:pt x="1088" y="1354"/>
                  </a:cubicBezTo>
                  <a:lnTo>
                    <a:pt x="1417" y="6099"/>
                  </a:lnTo>
                  <a:cubicBezTo>
                    <a:pt x="1493" y="7162"/>
                    <a:pt x="1025" y="9516"/>
                    <a:pt x="1177" y="12021"/>
                  </a:cubicBezTo>
                  <a:cubicBezTo>
                    <a:pt x="1455" y="16805"/>
                    <a:pt x="392" y="22739"/>
                    <a:pt x="0" y="24283"/>
                  </a:cubicBezTo>
                  <a:cubicBezTo>
                    <a:pt x="394" y="24322"/>
                    <a:pt x="792" y="24342"/>
                    <a:pt x="1190" y="24342"/>
                  </a:cubicBezTo>
                  <a:cubicBezTo>
                    <a:pt x="1942" y="24342"/>
                    <a:pt x="2697" y="24272"/>
                    <a:pt x="3442" y="24131"/>
                  </a:cubicBezTo>
                  <a:cubicBezTo>
                    <a:pt x="5062" y="23789"/>
                    <a:pt x="6163" y="21524"/>
                    <a:pt x="6150" y="19183"/>
                  </a:cubicBezTo>
                  <a:lnTo>
                    <a:pt x="5897" y="10338"/>
                  </a:lnTo>
                  <a:cubicBezTo>
                    <a:pt x="5277" y="8364"/>
                    <a:pt x="4594" y="6707"/>
                    <a:pt x="4087" y="4695"/>
                  </a:cubicBezTo>
                  <a:cubicBezTo>
                    <a:pt x="3758" y="3429"/>
                    <a:pt x="2999" y="1076"/>
                    <a:pt x="4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80"/>
            <p:cNvSpPr/>
            <p:nvPr/>
          </p:nvSpPr>
          <p:spPr>
            <a:xfrm>
              <a:off x="6294304" y="2186918"/>
              <a:ext cx="48019" cy="41061"/>
            </a:xfrm>
            <a:custGeom>
              <a:avLst/>
              <a:gdLst/>
              <a:ahLst/>
              <a:cxnLst/>
              <a:rect l="l" t="t" r="r" b="b"/>
              <a:pathLst>
                <a:path w="621" h="531" extrusionOk="0">
                  <a:moveTo>
                    <a:pt x="266" y="0"/>
                  </a:moveTo>
                  <a:cubicBezTo>
                    <a:pt x="114" y="0"/>
                    <a:pt x="0" y="114"/>
                    <a:pt x="0" y="266"/>
                  </a:cubicBezTo>
                  <a:cubicBezTo>
                    <a:pt x="0" y="422"/>
                    <a:pt x="131" y="530"/>
                    <a:pt x="270" y="530"/>
                  </a:cubicBezTo>
                  <a:cubicBezTo>
                    <a:pt x="334" y="530"/>
                    <a:pt x="400" y="507"/>
                    <a:pt x="456" y="456"/>
                  </a:cubicBezTo>
                  <a:cubicBezTo>
                    <a:pt x="620" y="279"/>
                    <a:pt x="494" y="0"/>
                    <a:pt x="266"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80"/>
            <p:cNvSpPr/>
            <p:nvPr/>
          </p:nvSpPr>
          <p:spPr>
            <a:xfrm>
              <a:off x="6298170" y="2410937"/>
              <a:ext cx="48019" cy="41138"/>
            </a:xfrm>
            <a:custGeom>
              <a:avLst/>
              <a:gdLst/>
              <a:ahLst/>
              <a:cxnLst/>
              <a:rect l="l" t="t" r="r" b="b"/>
              <a:pathLst>
                <a:path w="621" h="532" extrusionOk="0">
                  <a:moveTo>
                    <a:pt x="267" y="1"/>
                  </a:moveTo>
                  <a:cubicBezTo>
                    <a:pt x="115" y="1"/>
                    <a:pt x="1" y="115"/>
                    <a:pt x="1" y="267"/>
                  </a:cubicBezTo>
                  <a:cubicBezTo>
                    <a:pt x="1" y="423"/>
                    <a:pt x="132" y="531"/>
                    <a:pt x="271" y="531"/>
                  </a:cubicBezTo>
                  <a:cubicBezTo>
                    <a:pt x="335" y="531"/>
                    <a:pt x="401" y="508"/>
                    <a:pt x="456" y="456"/>
                  </a:cubicBezTo>
                  <a:cubicBezTo>
                    <a:pt x="621" y="279"/>
                    <a:pt x="494" y="1"/>
                    <a:pt x="267" y="1"/>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80"/>
            <p:cNvSpPr/>
            <p:nvPr/>
          </p:nvSpPr>
          <p:spPr>
            <a:xfrm>
              <a:off x="6298170" y="2628227"/>
              <a:ext cx="48019" cy="40752"/>
            </a:xfrm>
            <a:custGeom>
              <a:avLst/>
              <a:gdLst/>
              <a:ahLst/>
              <a:cxnLst/>
              <a:rect l="l" t="t" r="r" b="b"/>
              <a:pathLst>
                <a:path w="621" h="527" extrusionOk="0">
                  <a:moveTo>
                    <a:pt x="267" y="0"/>
                  </a:moveTo>
                  <a:cubicBezTo>
                    <a:pt x="115" y="0"/>
                    <a:pt x="1" y="114"/>
                    <a:pt x="1" y="266"/>
                  </a:cubicBezTo>
                  <a:cubicBezTo>
                    <a:pt x="1" y="419"/>
                    <a:pt x="127" y="526"/>
                    <a:pt x="263" y="526"/>
                  </a:cubicBezTo>
                  <a:cubicBezTo>
                    <a:pt x="330" y="526"/>
                    <a:pt x="398" y="501"/>
                    <a:pt x="456" y="443"/>
                  </a:cubicBezTo>
                  <a:cubicBezTo>
                    <a:pt x="621" y="278"/>
                    <a:pt x="494" y="0"/>
                    <a:pt x="267" y="0"/>
                  </a:cubicBezTo>
                  <a:close/>
                </a:path>
              </a:pathLst>
            </a:custGeom>
            <a:solidFill>
              <a:srgbClr val="0E26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80"/>
            <p:cNvSpPr/>
            <p:nvPr/>
          </p:nvSpPr>
          <p:spPr>
            <a:xfrm>
              <a:off x="6549634" y="1335618"/>
              <a:ext cx="722757" cy="701979"/>
            </a:xfrm>
            <a:custGeom>
              <a:avLst/>
              <a:gdLst/>
              <a:ahLst/>
              <a:cxnLst/>
              <a:rect l="l" t="t" r="r" b="b"/>
              <a:pathLst>
                <a:path w="9347" h="9078" extrusionOk="0">
                  <a:moveTo>
                    <a:pt x="1" y="0"/>
                  </a:moveTo>
                  <a:lnTo>
                    <a:pt x="77" y="6062"/>
                  </a:lnTo>
                  <a:cubicBezTo>
                    <a:pt x="77" y="6062"/>
                    <a:pt x="1064" y="8972"/>
                    <a:pt x="1836" y="9073"/>
                  </a:cubicBezTo>
                  <a:cubicBezTo>
                    <a:pt x="1857" y="9076"/>
                    <a:pt x="1880" y="9077"/>
                    <a:pt x="1906" y="9077"/>
                  </a:cubicBezTo>
                  <a:cubicBezTo>
                    <a:pt x="2836" y="9077"/>
                    <a:pt x="6892" y="7345"/>
                    <a:pt x="8973" y="6175"/>
                  </a:cubicBezTo>
                  <a:cubicBezTo>
                    <a:pt x="9346" y="5958"/>
                    <a:pt x="8847" y="4443"/>
                    <a:pt x="8427" y="4443"/>
                  </a:cubicBezTo>
                  <a:cubicBezTo>
                    <a:pt x="8406" y="4443"/>
                    <a:pt x="8385" y="4447"/>
                    <a:pt x="8365" y="4454"/>
                  </a:cubicBezTo>
                  <a:cubicBezTo>
                    <a:pt x="6176" y="5277"/>
                    <a:pt x="2810" y="6416"/>
                    <a:pt x="2810" y="6416"/>
                  </a:cubicBezTo>
                  <a:cubicBezTo>
                    <a:pt x="2810" y="6416"/>
                    <a:pt x="798" y="29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80"/>
            <p:cNvSpPr/>
            <p:nvPr/>
          </p:nvSpPr>
          <p:spPr>
            <a:xfrm>
              <a:off x="6207235" y="1323941"/>
              <a:ext cx="74387" cy="713346"/>
            </a:xfrm>
            <a:custGeom>
              <a:avLst/>
              <a:gdLst/>
              <a:ahLst/>
              <a:cxnLst/>
              <a:rect l="l" t="t" r="r" b="b"/>
              <a:pathLst>
                <a:path w="962" h="9225" extrusionOk="0">
                  <a:moveTo>
                    <a:pt x="376" y="1"/>
                  </a:moveTo>
                  <a:cubicBezTo>
                    <a:pt x="195" y="1"/>
                    <a:pt x="24" y="20"/>
                    <a:pt x="0" y="63"/>
                  </a:cubicBezTo>
                  <a:lnTo>
                    <a:pt x="241" y="822"/>
                  </a:lnTo>
                  <a:lnTo>
                    <a:pt x="51" y="7604"/>
                  </a:lnTo>
                  <a:lnTo>
                    <a:pt x="582" y="9224"/>
                  </a:lnTo>
                  <a:lnTo>
                    <a:pt x="962" y="7554"/>
                  </a:lnTo>
                  <a:lnTo>
                    <a:pt x="595" y="822"/>
                  </a:lnTo>
                  <a:lnTo>
                    <a:pt x="823" y="63"/>
                  </a:lnTo>
                  <a:cubicBezTo>
                    <a:pt x="777" y="23"/>
                    <a:pt x="570" y="1"/>
                    <a:pt x="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80"/>
            <p:cNvSpPr/>
            <p:nvPr/>
          </p:nvSpPr>
          <p:spPr>
            <a:xfrm>
              <a:off x="6252239" y="1272982"/>
              <a:ext cx="252466" cy="870940"/>
            </a:xfrm>
            <a:custGeom>
              <a:avLst/>
              <a:gdLst/>
              <a:ahLst/>
              <a:cxnLst/>
              <a:rect l="l" t="t" r="r" b="b"/>
              <a:pathLst>
                <a:path w="3265" h="11263" extrusionOk="0">
                  <a:moveTo>
                    <a:pt x="1455" y="0"/>
                  </a:moveTo>
                  <a:cubicBezTo>
                    <a:pt x="1708" y="722"/>
                    <a:pt x="1835" y="1481"/>
                    <a:pt x="1797" y="2240"/>
                  </a:cubicBezTo>
                  <a:cubicBezTo>
                    <a:pt x="1696" y="3354"/>
                    <a:pt x="0" y="9883"/>
                    <a:pt x="0" y="9883"/>
                  </a:cubicBezTo>
                  <a:lnTo>
                    <a:pt x="51" y="11262"/>
                  </a:lnTo>
                  <a:lnTo>
                    <a:pt x="2177" y="6454"/>
                  </a:lnTo>
                  <a:lnTo>
                    <a:pt x="1696" y="5910"/>
                  </a:lnTo>
                  <a:lnTo>
                    <a:pt x="2518" y="5543"/>
                  </a:lnTo>
                  <a:cubicBezTo>
                    <a:pt x="3265" y="2873"/>
                    <a:pt x="2126" y="216"/>
                    <a:pt x="2126" y="216"/>
                  </a:cubicBezTo>
                  <a:lnTo>
                    <a:pt x="14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80"/>
            <p:cNvSpPr/>
            <p:nvPr/>
          </p:nvSpPr>
          <p:spPr>
            <a:xfrm>
              <a:off x="5965514" y="1256357"/>
              <a:ext cx="290665" cy="887565"/>
            </a:xfrm>
            <a:custGeom>
              <a:avLst/>
              <a:gdLst/>
              <a:ahLst/>
              <a:cxnLst/>
              <a:rect l="l" t="t" r="r" b="b"/>
              <a:pathLst>
                <a:path w="3759" h="11478" extrusionOk="0">
                  <a:moveTo>
                    <a:pt x="1722" y="0"/>
                  </a:moveTo>
                  <a:lnTo>
                    <a:pt x="684" y="418"/>
                  </a:lnTo>
                  <a:cubicBezTo>
                    <a:pt x="1" y="2708"/>
                    <a:pt x="1165" y="6213"/>
                    <a:pt x="1165" y="6213"/>
                  </a:cubicBezTo>
                  <a:lnTo>
                    <a:pt x="1949" y="6391"/>
                  </a:lnTo>
                  <a:lnTo>
                    <a:pt x="1468" y="7023"/>
                  </a:lnTo>
                  <a:lnTo>
                    <a:pt x="3759" y="11477"/>
                  </a:lnTo>
                  <a:lnTo>
                    <a:pt x="3696" y="10098"/>
                  </a:lnTo>
                  <a:cubicBezTo>
                    <a:pt x="3696" y="10098"/>
                    <a:pt x="2329" y="6087"/>
                    <a:pt x="1747" y="3885"/>
                  </a:cubicBezTo>
                  <a:cubicBezTo>
                    <a:pt x="988" y="1026"/>
                    <a:pt x="1721" y="1"/>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80"/>
            <p:cNvSpPr/>
            <p:nvPr/>
          </p:nvSpPr>
          <p:spPr>
            <a:xfrm>
              <a:off x="6237547" y="1222100"/>
              <a:ext cx="155655" cy="202598"/>
            </a:xfrm>
            <a:custGeom>
              <a:avLst/>
              <a:gdLst/>
              <a:ahLst/>
              <a:cxnLst/>
              <a:rect l="l" t="t" r="r" b="b"/>
              <a:pathLst>
                <a:path w="2013" h="2620" extrusionOk="0">
                  <a:moveTo>
                    <a:pt x="1127" y="0"/>
                  </a:moveTo>
                  <a:cubicBezTo>
                    <a:pt x="1127" y="0"/>
                    <a:pt x="1101" y="975"/>
                    <a:pt x="0" y="1329"/>
                  </a:cubicBezTo>
                  <a:lnTo>
                    <a:pt x="1316" y="2620"/>
                  </a:lnTo>
                  <a:cubicBezTo>
                    <a:pt x="1316" y="2620"/>
                    <a:pt x="2012" y="1861"/>
                    <a:pt x="1873" y="1190"/>
                  </a:cubicBezTo>
                  <a:cubicBezTo>
                    <a:pt x="1734" y="532"/>
                    <a:pt x="1127" y="0"/>
                    <a:pt x="1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80"/>
            <p:cNvSpPr/>
            <p:nvPr/>
          </p:nvSpPr>
          <p:spPr>
            <a:xfrm>
              <a:off x="6069208" y="1229911"/>
              <a:ext cx="168414" cy="198732"/>
            </a:xfrm>
            <a:custGeom>
              <a:avLst/>
              <a:gdLst/>
              <a:ahLst/>
              <a:cxnLst/>
              <a:rect l="l" t="t" r="r" b="b"/>
              <a:pathLst>
                <a:path w="2178" h="2570" extrusionOk="0">
                  <a:moveTo>
                    <a:pt x="861" y="1"/>
                  </a:moveTo>
                  <a:lnTo>
                    <a:pt x="861" y="1"/>
                  </a:lnTo>
                  <a:cubicBezTo>
                    <a:pt x="482" y="140"/>
                    <a:pt x="216" y="456"/>
                    <a:pt x="140" y="849"/>
                  </a:cubicBezTo>
                  <a:cubicBezTo>
                    <a:pt x="1" y="1507"/>
                    <a:pt x="836" y="2569"/>
                    <a:pt x="836" y="2569"/>
                  </a:cubicBezTo>
                  <a:lnTo>
                    <a:pt x="2177" y="1228"/>
                  </a:lnTo>
                  <a:cubicBezTo>
                    <a:pt x="836" y="924"/>
                    <a:pt x="861" y="1"/>
                    <a:pt x="8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80"/>
            <p:cNvSpPr/>
            <p:nvPr/>
          </p:nvSpPr>
          <p:spPr>
            <a:xfrm>
              <a:off x="6229737" y="2143847"/>
              <a:ext cx="38199" cy="650788"/>
            </a:xfrm>
            <a:custGeom>
              <a:avLst/>
              <a:gdLst/>
              <a:ahLst/>
              <a:cxnLst/>
              <a:rect l="l" t="t" r="r" b="b"/>
              <a:pathLst>
                <a:path w="494" h="8416" extrusionOk="0">
                  <a:moveTo>
                    <a:pt x="342" y="0"/>
                  </a:moveTo>
                  <a:lnTo>
                    <a:pt x="342" y="0"/>
                  </a:lnTo>
                  <a:cubicBezTo>
                    <a:pt x="342" y="2"/>
                    <a:pt x="0" y="4379"/>
                    <a:pt x="494" y="8415"/>
                  </a:cubicBezTo>
                  <a:lnTo>
                    <a:pt x="3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80"/>
            <p:cNvSpPr/>
            <p:nvPr/>
          </p:nvSpPr>
          <p:spPr>
            <a:xfrm>
              <a:off x="6527210" y="1745609"/>
              <a:ext cx="81269" cy="781858"/>
            </a:xfrm>
            <a:custGeom>
              <a:avLst/>
              <a:gdLst/>
              <a:ahLst/>
              <a:cxnLst/>
              <a:rect l="l" t="t" r="r" b="b"/>
              <a:pathLst>
                <a:path w="1051" h="10111" extrusionOk="0">
                  <a:moveTo>
                    <a:pt x="354" y="0"/>
                  </a:moveTo>
                  <a:lnTo>
                    <a:pt x="354" y="0"/>
                  </a:lnTo>
                  <a:cubicBezTo>
                    <a:pt x="354" y="1"/>
                    <a:pt x="0" y="3405"/>
                    <a:pt x="1050" y="10111"/>
                  </a:cubicBezTo>
                  <a:cubicBezTo>
                    <a:pt x="1050" y="10111"/>
                    <a:pt x="595" y="4227"/>
                    <a:pt x="734" y="1696"/>
                  </a:cubicBezTo>
                  <a:lnTo>
                    <a:pt x="3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80"/>
            <p:cNvSpPr/>
            <p:nvPr/>
          </p:nvSpPr>
          <p:spPr>
            <a:xfrm>
              <a:off x="5880378" y="1805306"/>
              <a:ext cx="39204" cy="759356"/>
            </a:xfrm>
            <a:custGeom>
              <a:avLst/>
              <a:gdLst/>
              <a:ahLst/>
              <a:cxnLst/>
              <a:rect l="l" t="t" r="r" b="b"/>
              <a:pathLst>
                <a:path w="507" h="9820" extrusionOk="0">
                  <a:moveTo>
                    <a:pt x="406" y="0"/>
                  </a:moveTo>
                  <a:lnTo>
                    <a:pt x="153" y="1569"/>
                  </a:lnTo>
                  <a:cubicBezTo>
                    <a:pt x="51" y="2695"/>
                    <a:pt x="39" y="3809"/>
                    <a:pt x="115" y="4935"/>
                  </a:cubicBezTo>
                  <a:cubicBezTo>
                    <a:pt x="203" y="6403"/>
                    <a:pt x="1" y="9820"/>
                    <a:pt x="1" y="9820"/>
                  </a:cubicBezTo>
                  <a:cubicBezTo>
                    <a:pt x="507" y="7074"/>
                    <a:pt x="406" y="1"/>
                    <a:pt x="4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80"/>
            <p:cNvSpPr/>
            <p:nvPr/>
          </p:nvSpPr>
          <p:spPr>
            <a:xfrm>
              <a:off x="7143574" y="1584922"/>
              <a:ext cx="326930" cy="266393"/>
            </a:xfrm>
            <a:custGeom>
              <a:avLst/>
              <a:gdLst/>
              <a:ahLst/>
              <a:cxnLst/>
              <a:rect l="l" t="t" r="r" b="b"/>
              <a:pathLst>
                <a:path w="4228" h="3445" extrusionOk="0">
                  <a:moveTo>
                    <a:pt x="3667" y="0"/>
                  </a:moveTo>
                  <a:cubicBezTo>
                    <a:pt x="3402" y="0"/>
                    <a:pt x="3075" y="70"/>
                    <a:pt x="2911" y="193"/>
                  </a:cubicBezTo>
                  <a:cubicBezTo>
                    <a:pt x="2228" y="712"/>
                    <a:pt x="1254" y="1053"/>
                    <a:pt x="823" y="1559"/>
                  </a:cubicBezTo>
                  <a:cubicBezTo>
                    <a:pt x="393" y="2066"/>
                    <a:pt x="355" y="2686"/>
                    <a:pt x="77" y="3015"/>
                  </a:cubicBezTo>
                  <a:cubicBezTo>
                    <a:pt x="1" y="3141"/>
                    <a:pt x="849" y="3445"/>
                    <a:pt x="849" y="3445"/>
                  </a:cubicBezTo>
                  <a:cubicBezTo>
                    <a:pt x="1254" y="2825"/>
                    <a:pt x="2633" y="2040"/>
                    <a:pt x="2886" y="1711"/>
                  </a:cubicBezTo>
                  <a:cubicBezTo>
                    <a:pt x="3152" y="1395"/>
                    <a:pt x="4227" y="193"/>
                    <a:pt x="4012" y="66"/>
                  </a:cubicBezTo>
                  <a:cubicBezTo>
                    <a:pt x="3940" y="21"/>
                    <a:pt x="3813" y="0"/>
                    <a:pt x="3667"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80"/>
            <p:cNvSpPr/>
            <p:nvPr/>
          </p:nvSpPr>
          <p:spPr>
            <a:xfrm>
              <a:off x="6884301" y="968698"/>
              <a:ext cx="487379" cy="364058"/>
            </a:xfrm>
            <a:custGeom>
              <a:avLst/>
              <a:gdLst/>
              <a:ahLst/>
              <a:cxnLst/>
              <a:rect l="l" t="t" r="r" b="b"/>
              <a:pathLst>
                <a:path w="6303" h="4708" extrusionOk="0">
                  <a:moveTo>
                    <a:pt x="747" y="0"/>
                  </a:moveTo>
                  <a:lnTo>
                    <a:pt x="1" y="1164"/>
                  </a:lnTo>
                  <a:lnTo>
                    <a:pt x="5556" y="4707"/>
                  </a:lnTo>
                  <a:lnTo>
                    <a:pt x="6302" y="3531"/>
                  </a:lnTo>
                  <a:lnTo>
                    <a:pt x="74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80"/>
            <p:cNvSpPr/>
            <p:nvPr/>
          </p:nvSpPr>
          <p:spPr>
            <a:xfrm>
              <a:off x="5793309" y="961429"/>
              <a:ext cx="1670297" cy="1907051"/>
            </a:xfrm>
            <a:custGeom>
              <a:avLst/>
              <a:gdLst/>
              <a:ahLst/>
              <a:cxnLst/>
              <a:rect l="l" t="t" r="r" b="b"/>
              <a:pathLst>
                <a:path w="21601" h="24662" extrusionOk="0">
                  <a:moveTo>
                    <a:pt x="12518" y="1"/>
                  </a:moveTo>
                  <a:cubicBezTo>
                    <a:pt x="12315" y="1"/>
                    <a:pt x="12111" y="130"/>
                    <a:pt x="11908" y="271"/>
                  </a:cubicBezTo>
                  <a:lnTo>
                    <a:pt x="11009" y="955"/>
                  </a:lnTo>
                  <a:lnTo>
                    <a:pt x="10617" y="1360"/>
                  </a:lnTo>
                  <a:lnTo>
                    <a:pt x="178" y="17721"/>
                  </a:lnTo>
                  <a:cubicBezTo>
                    <a:pt x="1" y="18025"/>
                    <a:pt x="89" y="18404"/>
                    <a:pt x="380" y="18594"/>
                  </a:cubicBezTo>
                  <a:lnTo>
                    <a:pt x="9744" y="24567"/>
                  </a:lnTo>
                  <a:cubicBezTo>
                    <a:pt x="9849" y="24630"/>
                    <a:pt x="9966" y="24661"/>
                    <a:pt x="10083" y="24661"/>
                  </a:cubicBezTo>
                  <a:cubicBezTo>
                    <a:pt x="10291" y="24661"/>
                    <a:pt x="10496" y="24563"/>
                    <a:pt x="10617" y="24377"/>
                  </a:cubicBezTo>
                  <a:lnTo>
                    <a:pt x="21082" y="7952"/>
                  </a:lnTo>
                  <a:lnTo>
                    <a:pt x="21297" y="7459"/>
                  </a:lnTo>
                  <a:lnTo>
                    <a:pt x="21499" y="6383"/>
                  </a:lnTo>
                  <a:cubicBezTo>
                    <a:pt x="21550" y="6067"/>
                    <a:pt x="21601" y="5700"/>
                    <a:pt x="21310" y="5510"/>
                  </a:cubicBezTo>
                  <a:lnTo>
                    <a:pt x="12781" y="82"/>
                  </a:lnTo>
                  <a:cubicBezTo>
                    <a:pt x="12693" y="24"/>
                    <a:pt x="12606" y="1"/>
                    <a:pt x="125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80"/>
            <p:cNvSpPr/>
            <p:nvPr/>
          </p:nvSpPr>
          <p:spPr>
            <a:xfrm>
              <a:off x="6798237" y="837627"/>
              <a:ext cx="725077" cy="523507"/>
            </a:xfrm>
            <a:custGeom>
              <a:avLst/>
              <a:gdLst/>
              <a:ahLst/>
              <a:cxnLst/>
              <a:rect l="l" t="t" r="r" b="b"/>
              <a:pathLst>
                <a:path w="9377" h="6770" extrusionOk="0">
                  <a:moveTo>
                    <a:pt x="1197" y="0"/>
                  </a:moveTo>
                  <a:cubicBezTo>
                    <a:pt x="992" y="0"/>
                    <a:pt x="792" y="104"/>
                    <a:pt x="671" y="291"/>
                  </a:cubicBezTo>
                  <a:lnTo>
                    <a:pt x="582" y="430"/>
                  </a:lnTo>
                  <a:lnTo>
                    <a:pt x="329" y="809"/>
                  </a:lnTo>
                  <a:lnTo>
                    <a:pt x="0" y="1341"/>
                  </a:lnTo>
                  <a:lnTo>
                    <a:pt x="532" y="1670"/>
                  </a:lnTo>
                  <a:lnTo>
                    <a:pt x="7997" y="6428"/>
                  </a:lnTo>
                  <a:lnTo>
                    <a:pt x="8516" y="6769"/>
                  </a:lnTo>
                  <a:lnTo>
                    <a:pt x="8858" y="6238"/>
                  </a:lnTo>
                  <a:lnTo>
                    <a:pt x="9098" y="5858"/>
                  </a:lnTo>
                  <a:lnTo>
                    <a:pt x="9187" y="5719"/>
                  </a:lnTo>
                  <a:cubicBezTo>
                    <a:pt x="9377" y="5428"/>
                    <a:pt x="9288" y="5036"/>
                    <a:pt x="8997" y="4859"/>
                  </a:cubicBezTo>
                  <a:lnTo>
                    <a:pt x="1531" y="101"/>
                  </a:lnTo>
                  <a:cubicBezTo>
                    <a:pt x="1427" y="33"/>
                    <a:pt x="1311"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80"/>
            <p:cNvSpPr/>
            <p:nvPr/>
          </p:nvSpPr>
          <p:spPr>
            <a:xfrm>
              <a:off x="6832415" y="862991"/>
              <a:ext cx="62711" cy="98902"/>
            </a:xfrm>
            <a:custGeom>
              <a:avLst/>
              <a:gdLst/>
              <a:ahLst/>
              <a:cxnLst/>
              <a:rect l="l" t="t" r="r" b="b"/>
              <a:pathLst>
                <a:path w="811" h="1279" fill="none" extrusionOk="0">
                  <a:moveTo>
                    <a:pt x="811"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80"/>
            <p:cNvSpPr/>
            <p:nvPr/>
          </p:nvSpPr>
          <p:spPr>
            <a:xfrm>
              <a:off x="6881362" y="894308"/>
              <a:ext cx="62711" cy="98902"/>
            </a:xfrm>
            <a:custGeom>
              <a:avLst/>
              <a:gdLst/>
              <a:ahLst/>
              <a:cxnLst/>
              <a:rect l="l" t="t" r="r" b="b"/>
              <a:pathLst>
                <a:path w="811" h="1279" fill="none" extrusionOk="0">
                  <a:moveTo>
                    <a:pt x="810" y="0"/>
                  </a:moveTo>
                  <a:lnTo>
                    <a:pt x="1"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80"/>
            <p:cNvSpPr/>
            <p:nvPr/>
          </p:nvSpPr>
          <p:spPr>
            <a:xfrm>
              <a:off x="6930309" y="925626"/>
              <a:ext cx="62711" cy="98902"/>
            </a:xfrm>
            <a:custGeom>
              <a:avLst/>
              <a:gdLst/>
              <a:ahLst/>
              <a:cxnLst/>
              <a:rect l="l" t="t" r="r" b="b"/>
              <a:pathLst>
                <a:path w="811" h="1279" fill="none" extrusionOk="0">
                  <a:moveTo>
                    <a:pt x="810"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80"/>
            <p:cNvSpPr/>
            <p:nvPr/>
          </p:nvSpPr>
          <p:spPr>
            <a:xfrm>
              <a:off x="6979257" y="955938"/>
              <a:ext cx="62633" cy="99907"/>
            </a:xfrm>
            <a:custGeom>
              <a:avLst/>
              <a:gdLst/>
              <a:ahLst/>
              <a:cxnLst/>
              <a:rect l="l" t="t" r="r" b="b"/>
              <a:pathLst>
                <a:path w="810" h="1292" fill="none" extrusionOk="0">
                  <a:moveTo>
                    <a:pt x="810" y="1"/>
                  </a:moveTo>
                  <a:lnTo>
                    <a:pt x="0" y="1291"/>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80"/>
            <p:cNvSpPr/>
            <p:nvPr/>
          </p:nvSpPr>
          <p:spPr>
            <a:xfrm>
              <a:off x="7028127" y="987256"/>
              <a:ext cx="62711" cy="98902"/>
            </a:xfrm>
            <a:custGeom>
              <a:avLst/>
              <a:gdLst/>
              <a:ahLst/>
              <a:cxnLst/>
              <a:rect l="l" t="t" r="r" b="b"/>
              <a:pathLst>
                <a:path w="811" h="1279" fill="none" extrusionOk="0">
                  <a:moveTo>
                    <a:pt x="811"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80"/>
            <p:cNvSpPr/>
            <p:nvPr/>
          </p:nvSpPr>
          <p:spPr>
            <a:xfrm>
              <a:off x="7077074" y="1018574"/>
              <a:ext cx="62711" cy="98902"/>
            </a:xfrm>
            <a:custGeom>
              <a:avLst/>
              <a:gdLst/>
              <a:ahLst/>
              <a:cxnLst/>
              <a:rect l="l" t="t" r="r" b="b"/>
              <a:pathLst>
                <a:path w="811" h="1279" fill="none" extrusionOk="0">
                  <a:moveTo>
                    <a:pt x="810" y="0"/>
                  </a:moveTo>
                  <a:lnTo>
                    <a:pt x="0"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0" name="Google Shape;1630;p80"/>
            <p:cNvSpPr/>
            <p:nvPr/>
          </p:nvSpPr>
          <p:spPr>
            <a:xfrm>
              <a:off x="7126021" y="1049892"/>
              <a:ext cx="62633" cy="98902"/>
            </a:xfrm>
            <a:custGeom>
              <a:avLst/>
              <a:gdLst/>
              <a:ahLst/>
              <a:cxnLst/>
              <a:rect l="l" t="t" r="r" b="b"/>
              <a:pathLst>
                <a:path w="810" h="1279" fill="none" extrusionOk="0">
                  <a:moveTo>
                    <a:pt x="810"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1" name="Google Shape;1631;p80"/>
            <p:cNvSpPr/>
            <p:nvPr/>
          </p:nvSpPr>
          <p:spPr>
            <a:xfrm>
              <a:off x="7173963" y="1081209"/>
              <a:ext cx="63638" cy="98902"/>
            </a:xfrm>
            <a:custGeom>
              <a:avLst/>
              <a:gdLst/>
              <a:ahLst/>
              <a:cxnLst/>
              <a:rect l="l" t="t" r="r" b="b"/>
              <a:pathLst>
                <a:path w="823" h="1279" fill="none" extrusionOk="0">
                  <a:moveTo>
                    <a:pt x="823"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2" name="Google Shape;1632;p80"/>
            <p:cNvSpPr/>
            <p:nvPr/>
          </p:nvSpPr>
          <p:spPr>
            <a:xfrm>
              <a:off x="7222833" y="1112527"/>
              <a:ext cx="63716" cy="98902"/>
            </a:xfrm>
            <a:custGeom>
              <a:avLst/>
              <a:gdLst/>
              <a:ahLst/>
              <a:cxnLst/>
              <a:rect l="l" t="t" r="r" b="b"/>
              <a:pathLst>
                <a:path w="824" h="1279" fill="none" extrusionOk="0">
                  <a:moveTo>
                    <a:pt x="823" y="0"/>
                  </a:moveTo>
                  <a:lnTo>
                    <a:pt x="1"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3" name="Google Shape;1633;p80"/>
            <p:cNvSpPr/>
            <p:nvPr/>
          </p:nvSpPr>
          <p:spPr>
            <a:xfrm>
              <a:off x="7271781" y="1142840"/>
              <a:ext cx="63716" cy="98902"/>
            </a:xfrm>
            <a:custGeom>
              <a:avLst/>
              <a:gdLst/>
              <a:ahLst/>
              <a:cxnLst/>
              <a:rect l="l" t="t" r="r" b="b"/>
              <a:pathLst>
                <a:path w="824" h="1279" fill="none" extrusionOk="0">
                  <a:moveTo>
                    <a:pt x="823" y="1"/>
                  </a:moveTo>
                  <a:lnTo>
                    <a:pt x="1" y="1279"/>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4" name="Google Shape;1634;p80"/>
            <p:cNvSpPr/>
            <p:nvPr/>
          </p:nvSpPr>
          <p:spPr>
            <a:xfrm>
              <a:off x="7320728" y="1174157"/>
              <a:ext cx="63638" cy="98902"/>
            </a:xfrm>
            <a:custGeom>
              <a:avLst/>
              <a:gdLst/>
              <a:ahLst/>
              <a:cxnLst/>
              <a:rect l="l" t="t" r="r" b="b"/>
              <a:pathLst>
                <a:path w="823" h="1279" fill="none" extrusionOk="0">
                  <a:moveTo>
                    <a:pt x="823" y="0"/>
                  </a:moveTo>
                  <a:lnTo>
                    <a:pt x="0" y="1278"/>
                  </a:lnTo>
                </a:path>
              </a:pathLst>
            </a:custGeom>
            <a:noFill/>
            <a:ln w="4125" cap="flat" cmpd="sng">
              <a:solidFill>
                <a:srgbClr val="9B9B9B"/>
              </a:solidFill>
              <a:prstDash val="solid"/>
              <a:miter lim="126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5" name="Google Shape;1635;p80"/>
            <p:cNvSpPr/>
            <p:nvPr/>
          </p:nvSpPr>
          <p:spPr>
            <a:xfrm>
              <a:off x="6893116" y="1016641"/>
              <a:ext cx="446243" cy="300417"/>
            </a:xfrm>
            <a:custGeom>
              <a:avLst/>
              <a:gdLst/>
              <a:ahLst/>
              <a:cxnLst/>
              <a:rect l="l" t="t" r="r" b="b"/>
              <a:pathLst>
                <a:path w="5771" h="3885" extrusionOk="0">
                  <a:moveTo>
                    <a:pt x="228" y="0"/>
                  </a:moveTo>
                  <a:lnTo>
                    <a:pt x="0" y="354"/>
                  </a:lnTo>
                  <a:lnTo>
                    <a:pt x="5556" y="3885"/>
                  </a:lnTo>
                  <a:lnTo>
                    <a:pt x="5771" y="3543"/>
                  </a:lnTo>
                  <a:lnTo>
                    <a:pt x="2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6" name="Google Shape;1636;p80"/>
            <p:cNvSpPr/>
            <p:nvPr/>
          </p:nvSpPr>
          <p:spPr>
            <a:xfrm>
              <a:off x="5880378" y="1120105"/>
              <a:ext cx="1479537" cy="1655118"/>
            </a:xfrm>
            <a:custGeom>
              <a:avLst/>
              <a:gdLst/>
              <a:ahLst/>
              <a:cxnLst/>
              <a:rect l="l" t="t" r="r" b="b"/>
              <a:pathLst>
                <a:path w="19134" h="21404" extrusionOk="0">
                  <a:moveTo>
                    <a:pt x="10065" y="1"/>
                  </a:moveTo>
                  <a:cubicBezTo>
                    <a:pt x="9962" y="1"/>
                    <a:pt x="9864" y="54"/>
                    <a:pt x="9807" y="143"/>
                  </a:cubicBezTo>
                  <a:lnTo>
                    <a:pt x="102" y="15378"/>
                  </a:lnTo>
                  <a:cubicBezTo>
                    <a:pt x="1" y="15517"/>
                    <a:pt x="51" y="15720"/>
                    <a:pt x="191" y="15808"/>
                  </a:cubicBezTo>
                  <a:lnTo>
                    <a:pt x="8896" y="21350"/>
                  </a:lnTo>
                  <a:cubicBezTo>
                    <a:pt x="8947" y="21387"/>
                    <a:pt x="9005" y="21404"/>
                    <a:pt x="9063" y="21404"/>
                  </a:cubicBezTo>
                  <a:cubicBezTo>
                    <a:pt x="9167" y="21404"/>
                    <a:pt x="9270" y="21351"/>
                    <a:pt x="9327" y="21262"/>
                  </a:cubicBezTo>
                  <a:lnTo>
                    <a:pt x="19032" y="6027"/>
                  </a:lnTo>
                  <a:cubicBezTo>
                    <a:pt x="19133" y="5875"/>
                    <a:pt x="19083" y="5685"/>
                    <a:pt x="18944" y="5584"/>
                  </a:cubicBezTo>
                  <a:lnTo>
                    <a:pt x="10238" y="54"/>
                  </a:lnTo>
                  <a:cubicBezTo>
                    <a:pt x="10183" y="18"/>
                    <a:pt x="10123" y="1"/>
                    <a:pt x="100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7" name="Google Shape;1637;p80"/>
            <p:cNvSpPr/>
            <p:nvPr/>
          </p:nvSpPr>
          <p:spPr>
            <a:xfrm>
              <a:off x="5793309" y="1467693"/>
              <a:ext cx="1509848" cy="1400788"/>
            </a:xfrm>
            <a:custGeom>
              <a:avLst/>
              <a:gdLst/>
              <a:ahLst/>
              <a:cxnLst/>
              <a:rect l="l" t="t" r="r" b="b"/>
              <a:pathLst>
                <a:path w="19526" h="18115" extrusionOk="0">
                  <a:moveTo>
                    <a:pt x="7314" y="1"/>
                  </a:moveTo>
                  <a:lnTo>
                    <a:pt x="178" y="11187"/>
                  </a:lnTo>
                  <a:cubicBezTo>
                    <a:pt x="1" y="11478"/>
                    <a:pt x="89" y="11857"/>
                    <a:pt x="380" y="12047"/>
                  </a:cubicBezTo>
                  <a:lnTo>
                    <a:pt x="9744" y="18020"/>
                  </a:lnTo>
                  <a:cubicBezTo>
                    <a:pt x="9849" y="18083"/>
                    <a:pt x="9966" y="18114"/>
                    <a:pt x="10083" y="18114"/>
                  </a:cubicBezTo>
                  <a:cubicBezTo>
                    <a:pt x="10291" y="18114"/>
                    <a:pt x="10496" y="18016"/>
                    <a:pt x="10617" y="17830"/>
                  </a:cubicBezTo>
                  <a:lnTo>
                    <a:pt x="19525" y="3885"/>
                  </a:lnTo>
                  <a:lnTo>
                    <a:pt x="9934" y="15868"/>
                  </a:lnTo>
                  <a:lnTo>
                    <a:pt x="2266" y="10984"/>
                  </a:lnTo>
                  <a:lnTo>
                    <a:pt x="731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8" name="Google Shape;1638;p80"/>
            <p:cNvSpPr/>
            <p:nvPr/>
          </p:nvSpPr>
          <p:spPr>
            <a:xfrm>
              <a:off x="6339308" y="1436376"/>
              <a:ext cx="742707" cy="699273"/>
            </a:xfrm>
            <a:custGeom>
              <a:avLst/>
              <a:gdLst/>
              <a:ahLst/>
              <a:cxnLst/>
              <a:rect l="l" t="t" r="r" b="b"/>
              <a:pathLst>
                <a:path w="9605" h="9043" extrusionOk="0">
                  <a:moveTo>
                    <a:pt x="3565" y="1"/>
                  </a:moveTo>
                  <a:cubicBezTo>
                    <a:pt x="3306" y="1"/>
                    <a:pt x="3053" y="132"/>
                    <a:pt x="2898" y="368"/>
                  </a:cubicBezTo>
                  <a:lnTo>
                    <a:pt x="228" y="4543"/>
                  </a:lnTo>
                  <a:cubicBezTo>
                    <a:pt x="0" y="4910"/>
                    <a:pt x="102" y="5404"/>
                    <a:pt x="469" y="5644"/>
                  </a:cubicBezTo>
                  <a:lnTo>
                    <a:pt x="5619" y="8922"/>
                  </a:lnTo>
                  <a:cubicBezTo>
                    <a:pt x="5750" y="9003"/>
                    <a:pt x="5896" y="9043"/>
                    <a:pt x="6041" y="9043"/>
                  </a:cubicBezTo>
                  <a:cubicBezTo>
                    <a:pt x="6300" y="9043"/>
                    <a:pt x="6553" y="8917"/>
                    <a:pt x="6707" y="8681"/>
                  </a:cubicBezTo>
                  <a:lnTo>
                    <a:pt x="9377" y="4493"/>
                  </a:lnTo>
                  <a:cubicBezTo>
                    <a:pt x="9605" y="4126"/>
                    <a:pt x="9503" y="3632"/>
                    <a:pt x="9137" y="3405"/>
                  </a:cubicBezTo>
                  <a:lnTo>
                    <a:pt x="3986" y="127"/>
                  </a:lnTo>
                  <a:cubicBezTo>
                    <a:pt x="3855" y="41"/>
                    <a:pt x="3709" y="1"/>
                    <a:pt x="3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9" name="Google Shape;1639;p80"/>
            <p:cNvSpPr/>
            <p:nvPr/>
          </p:nvSpPr>
          <p:spPr>
            <a:xfrm>
              <a:off x="6562393" y="1502955"/>
              <a:ext cx="349354" cy="259356"/>
            </a:xfrm>
            <a:custGeom>
              <a:avLst/>
              <a:gdLst/>
              <a:ahLst/>
              <a:cxnLst/>
              <a:rect l="l" t="t" r="r" b="b"/>
              <a:pathLst>
                <a:path w="4518" h="3354" extrusionOk="0">
                  <a:moveTo>
                    <a:pt x="507" y="0"/>
                  </a:moveTo>
                  <a:lnTo>
                    <a:pt x="0" y="797"/>
                  </a:lnTo>
                  <a:lnTo>
                    <a:pt x="4012" y="3353"/>
                  </a:lnTo>
                  <a:lnTo>
                    <a:pt x="4518" y="2556"/>
                  </a:lnTo>
                  <a:lnTo>
                    <a:pt x="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0" name="Google Shape;1640;p80"/>
            <p:cNvSpPr/>
            <p:nvPr/>
          </p:nvSpPr>
          <p:spPr>
            <a:xfrm>
              <a:off x="6572213" y="1636964"/>
              <a:ext cx="383609" cy="264305"/>
            </a:xfrm>
            <a:custGeom>
              <a:avLst/>
              <a:gdLst/>
              <a:ahLst/>
              <a:cxnLst/>
              <a:rect l="l" t="t" r="r" b="b"/>
              <a:pathLst>
                <a:path w="4961" h="3418" extrusionOk="0">
                  <a:moveTo>
                    <a:pt x="253" y="1"/>
                  </a:moveTo>
                  <a:lnTo>
                    <a:pt x="0" y="393"/>
                  </a:lnTo>
                  <a:lnTo>
                    <a:pt x="4695" y="3417"/>
                  </a:lnTo>
                  <a:lnTo>
                    <a:pt x="4960" y="3012"/>
                  </a:lnTo>
                  <a:lnTo>
                    <a:pt x="2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1" name="Google Shape;1641;p80"/>
            <p:cNvSpPr/>
            <p:nvPr/>
          </p:nvSpPr>
          <p:spPr>
            <a:xfrm>
              <a:off x="6508574" y="1618405"/>
              <a:ext cx="383609" cy="263300"/>
            </a:xfrm>
            <a:custGeom>
              <a:avLst/>
              <a:gdLst/>
              <a:ahLst/>
              <a:cxnLst/>
              <a:rect l="l" t="t" r="r" b="b"/>
              <a:pathLst>
                <a:path w="4961" h="3405" extrusionOk="0">
                  <a:moveTo>
                    <a:pt x="254" y="0"/>
                  </a:moveTo>
                  <a:lnTo>
                    <a:pt x="1" y="405"/>
                  </a:lnTo>
                  <a:lnTo>
                    <a:pt x="4708" y="3404"/>
                  </a:lnTo>
                  <a:lnTo>
                    <a:pt x="4961" y="3012"/>
                  </a:lnTo>
                  <a:lnTo>
                    <a:pt x="2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2" name="Google Shape;1642;p80"/>
            <p:cNvSpPr/>
            <p:nvPr/>
          </p:nvSpPr>
          <p:spPr>
            <a:xfrm>
              <a:off x="6481201" y="1660471"/>
              <a:ext cx="384615" cy="263300"/>
            </a:xfrm>
            <a:custGeom>
              <a:avLst/>
              <a:gdLst/>
              <a:ahLst/>
              <a:cxnLst/>
              <a:rect l="l" t="t" r="r" b="b"/>
              <a:pathLst>
                <a:path w="4974" h="3405" extrusionOk="0">
                  <a:moveTo>
                    <a:pt x="253" y="0"/>
                  </a:moveTo>
                  <a:lnTo>
                    <a:pt x="0" y="393"/>
                  </a:lnTo>
                  <a:lnTo>
                    <a:pt x="4720" y="3404"/>
                  </a:lnTo>
                  <a:lnTo>
                    <a:pt x="4973" y="3012"/>
                  </a:lnTo>
                  <a:lnTo>
                    <a:pt x="2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3" name="Google Shape;1643;p80"/>
            <p:cNvSpPr/>
            <p:nvPr/>
          </p:nvSpPr>
          <p:spPr>
            <a:xfrm>
              <a:off x="6454755" y="1702537"/>
              <a:ext cx="226098" cy="162542"/>
            </a:xfrm>
            <a:custGeom>
              <a:avLst/>
              <a:gdLst/>
              <a:ahLst/>
              <a:cxnLst/>
              <a:rect l="l" t="t" r="r" b="b"/>
              <a:pathLst>
                <a:path w="2924" h="2102" extrusionOk="0">
                  <a:moveTo>
                    <a:pt x="254" y="1"/>
                  </a:moveTo>
                  <a:lnTo>
                    <a:pt x="1" y="393"/>
                  </a:lnTo>
                  <a:lnTo>
                    <a:pt x="2671" y="2101"/>
                  </a:lnTo>
                  <a:lnTo>
                    <a:pt x="2924" y="1696"/>
                  </a:lnTo>
                  <a:lnTo>
                    <a:pt x="2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4" name="Google Shape;1644;p80"/>
            <p:cNvSpPr/>
            <p:nvPr/>
          </p:nvSpPr>
          <p:spPr>
            <a:xfrm>
              <a:off x="6642657" y="1952074"/>
              <a:ext cx="184961" cy="136096"/>
            </a:xfrm>
            <a:custGeom>
              <a:avLst/>
              <a:gdLst/>
              <a:ahLst/>
              <a:cxnLst/>
              <a:rect l="l" t="t" r="r" b="b"/>
              <a:pathLst>
                <a:path w="2392" h="1760" extrusionOk="0">
                  <a:moveTo>
                    <a:pt x="253" y="0"/>
                  </a:moveTo>
                  <a:lnTo>
                    <a:pt x="0" y="392"/>
                  </a:lnTo>
                  <a:lnTo>
                    <a:pt x="2139" y="1759"/>
                  </a:lnTo>
                  <a:lnTo>
                    <a:pt x="2392" y="1367"/>
                  </a:lnTo>
                  <a:lnTo>
                    <a:pt x="2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5" name="Google Shape;1645;p80"/>
            <p:cNvSpPr/>
            <p:nvPr/>
          </p:nvSpPr>
          <p:spPr>
            <a:xfrm>
              <a:off x="6891183" y="1713286"/>
              <a:ext cx="98899" cy="98902"/>
            </a:xfrm>
            <a:custGeom>
              <a:avLst/>
              <a:gdLst/>
              <a:ahLst/>
              <a:cxnLst/>
              <a:rect l="l" t="t" r="r" b="b"/>
              <a:pathLst>
                <a:path w="1279" h="1279" extrusionOk="0">
                  <a:moveTo>
                    <a:pt x="506" y="1"/>
                  </a:moveTo>
                  <a:lnTo>
                    <a:pt x="0" y="785"/>
                  </a:lnTo>
                  <a:lnTo>
                    <a:pt x="772" y="1279"/>
                  </a:lnTo>
                  <a:lnTo>
                    <a:pt x="1278" y="482"/>
                  </a:lnTo>
                  <a:lnTo>
                    <a:pt x="5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6" name="Google Shape;1646;p80"/>
            <p:cNvSpPr/>
            <p:nvPr/>
          </p:nvSpPr>
          <p:spPr>
            <a:xfrm>
              <a:off x="5705235" y="2226046"/>
              <a:ext cx="336441" cy="306990"/>
            </a:xfrm>
            <a:custGeom>
              <a:avLst/>
              <a:gdLst/>
              <a:ahLst/>
              <a:cxnLst/>
              <a:rect l="l" t="t" r="r" b="b"/>
              <a:pathLst>
                <a:path w="4351" h="3970" extrusionOk="0">
                  <a:moveTo>
                    <a:pt x="444" y="0"/>
                  </a:moveTo>
                  <a:lnTo>
                    <a:pt x="1" y="1873"/>
                  </a:lnTo>
                  <a:cubicBezTo>
                    <a:pt x="1" y="1873"/>
                    <a:pt x="570" y="2455"/>
                    <a:pt x="773" y="2670"/>
                  </a:cubicBezTo>
                  <a:cubicBezTo>
                    <a:pt x="861" y="2771"/>
                    <a:pt x="1873" y="3809"/>
                    <a:pt x="2911" y="3948"/>
                  </a:cubicBezTo>
                  <a:cubicBezTo>
                    <a:pt x="2986" y="3963"/>
                    <a:pt x="3065" y="3969"/>
                    <a:pt x="3145" y="3969"/>
                  </a:cubicBezTo>
                  <a:cubicBezTo>
                    <a:pt x="3709" y="3969"/>
                    <a:pt x="4350" y="3651"/>
                    <a:pt x="4063" y="3429"/>
                  </a:cubicBezTo>
                  <a:cubicBezTo>
                    <a:pt x="3746" y="3176"/>
                    <a:pt x="2797" y="2898"/>
                    <a:pt x="2557" y="2569"/>
                  </a:cubicBezTo>
                  <a:cubicBezTo>
                    <a:pt x="2468" y="2455"/>
                    <a:pt x="2443" y="2316"/>
                    <a:pt x="2481" y="2189"/>
                  </a:cubicBezTo>
                  <a:lnTo>
                    <a:pt x="2481" y="2189"/>
                  </a:lnTo>
                  <a:cubicBezTo>
                    <a:pt x="2481" y="2190"/>
                    <a:pt x="2911" y="2731"/>
                    <a:pt x="3385" y="2731"/>
                  </a:cubicBezTo>
                  <a:cubicBezTo>
                    <a:pt x="3462" y="2731"/>
                    <a:pt x="3541" y="2717"/>
                    <a:pt x="3620" y="2683"/>
                  </a:cubicBezTo>
                  <a:cubicBezTo>
                    <a:pt x="3923" y="2556"/>
                    <a:pt x="3493" y="2405"/>
                    <a:pt x="3189" y="2177"/>
                  </a:cubicBezTo>
                  <a:cubicBezTo>
                    <a:pt x="2770" y="1844"/>
                    <a:pt x="2363" y="1150"/>
                    <a:pt x="1488" y="1150"/>
                  </a:cubicBezTo>
                  <a:cubicBezTo>
                    <a:pt x="1465" y="1150"/>
                    <a:pt x="1441" y="1151"/>
                    <a:pt x="1418" y="1152"/>
                  </a:cubicBezTo>
                  <a:cubicBezTo>
                    <a:pt x="1266" y="1152"/>
                    <a:pt x="444" y="0"/>
                    <a:pt x="444"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7" name="Google Shape;1647;p80"/>
            <p:cNvSpPr/>
            <p:nvPr/>
          </p:nvSpPr>
          <p:spPr>
            <a:xfrm>
              <a:off x="5399024" y="1344433"/>
              <a:ext cx="558750" cy="1049025"/>
            </a:xfrm>
            <a:custGeom>
              <a:avLst/>
              <a:gdLst/>
              <a:ahLst/>
              <a:cxnLst/>
              <a:rect l="l" t="t" r="r" b="b"/>
              <a:pathLst>
                <a:path w="7226" h="13566" extrusionOk="0">
                  <a:moveTo>
                    <a:pt x="6238" y="0"/>
                  </a:moveTo>
                  <a:cubicBezTo>
                    <a:pt x="5745" y="392"/>
                    <a:pt x="1531" y="4581"/>
                    <a:pt x="304" y="6074"/>
                  </a:cubicBezTo>
                  <a:cubicBezTo>
                    <a:pt x="89" y="6314"/>
                    <a:pt x="0" y="6656"/>
                    <a:pt x="89" y="6972"/>
                  </a:cubicBezTo>
                  <a:cubicBezTo>
                    <a:pt x="595" y="8605"/>
                    <a:pt x="3492" y="13565"/>
                    <a:pt x="3492" y="13565"/>
                  </a:cubicBezTo>
                  <a:lnTo>
                    <a:pt x="5644" y="12211"/>
                  </a:lnTo>
                  <a:lnTo>
                    <a:pt x="2898" y="7086"/>
                  </a:lnTo>
                  <a:cubicBezTo>
                    <a:pt x="2860" y="6985"/>
                    <a:pt x="2898" y="6871"/>
                    <a:pt x="2986" y="6808"/>
                  </a:cubicBezTo>
                  <a:lnTo>
                    <a:pt x="7225" y="2999"/>
                  </a:lnTo>
                  <a:lnTo>
                    <a:pt x="6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8" name="Google Shape;1648;p80"/>
            <p:cNvSpPr/>
            <p:nvPr/>
          </p:nvSpPr>
          <p:spPr>
            <a:xfrm>
              <a:off x="5706240" y="2307240"/>
              <a:ext cx="108642" cy="124343"/>
            </a:xfrm>
            <a:custGeom>
              <a:avLst/>
              <a:gdLst/>
              <a:ahLst/>
              <a:cxnLst/>
              <a:rect l="l" t="t" r="r" b="b"/>
              <a:pathLst>
                <a:path w="1405" h="1608" extrusionOk="0">
                  <a:moveTo>
                    <a:pt x="1278" y="1"/>
                  </a:moveTo>
                  <a:lnTo>
                    <a:pt x="0" y="810"/>
                  </a:lnTo>
                  <a:lnTo>
                    <a:pt x="760" y="1608"/>
                  </a:lnTo>
                  <a:lnTo>
                    <a:pt x="1405" y="102"/>
                  </a:lnTo>
                  <a:lnTo>
                    <a:pt x="1278" y="1"/>
                  </a:ln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9" name="Google Shape;1649;p80"/>
            <p:cNvSpPr/>
            <p:nvPr/>
          </p:nvSpPr>
          <p:spPr>
            <a:xfrm>
              <a:off x="7314851" y="1531411"/>
              <a:ext cx="154959" cy="214275"/>
            </a:xfrm>
            <a:custGeom>
              <a:avLst/>
              <a:gdLst/>
              <a:ahLst/>
              <a:cxnLst/>
              <a:rect l="l" t="t" r="r" b="b"/>
              <a:pathLst>
                <a:path w="2004" h="2771" extrusionOk="0">
                  <a:moveTo>
                    <a:pt x="1449" y="0"/>
                  </a:moveTo>
                  <a:cubicBezTo>
                    <a:pt x="1258" y="0"/>
                    <a:pt x="1021" y="133"/>
                    <a:pt x="772" y="480"/>
                  </a:cubicBezTo>
                  <a:cubicBezTo>
                    <a:pt x="76" y="1467"/>
                    <a:pt x="0" y="2770"/>
                    <a:pt x="0" y="2770"/>
                  </a:cubicBezTo>
                  <a:lnTo>
                    <a:pt x="1848" y="847"/>
                  </a:lnTo>
                  <a:cubicBezTo>
                    <a:pt x="2004" y="453"/>
                    <a:pt x="1803" y="0"/>
                    <a:pt x="1449" y="0"/>
                  </a:cubicBezTo>
                  <a:close/>
                </a:path>
              </a:pathLst>
            </a:custGeom>
            <a:solidFill>
              <a:srgbClr val="FFAF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50" name="Google Shape;1650;p80"/>
            <p:cNvSpPr/>
            <p:nvPr/>
          </p:nvSpPr>
          <p:spPr>
            <a:xfrm>
              <a:off x="6094030" y="951608"/>
              <a:ext cx="75083" cy="105861"/>
            </a:xfrm>
            <a:custGeom>
              <a:avLst/>
              <a:gdLst/>
              <a:ahLst/>
              <a:cxnLst/>
              <a:rect l="l" t="t" r="r" b="b"/>
              <a:pathLst>
                <a:path w="971" h="1369" extrusionOk="0">
                  <a:moveTo>
                    <a:pt x="407" y="1"/>
                  </a:moveTo>
                  <a:cubicBezTo>
                    <a:pt x="127" y="1"/>
                    <a:pt x="1" y="287"/>
                    <a:pt x="60" y="639"/>
                  </a:cubicBezTo>
                  <a:cubicBezTo>
                    <a:pt x="125" y="976"/>
                    <a:pt x="377" y="1369"/>
                    <a:pt x="623" y="1369"/>
                  </a:cubicBezTo>
                  <a:cubicBezTo>
                    <a:pt x="663" y="1369"/>
                    <a:pt x="704" y="1358"/>
                    <a:pt x="743" y="1335"/>
                  </a:cubicBezTo>
                  <a:cubicBezTo>
                    <a:pt x="971" y="1195"/>
                    <a:pt x="781" y="44"/>
                    <a:pt x="477" y="6"/>
                  </a:cubicBezTo>
                  <a:cubicBezTo>
                    <a:pt x="453" y="2"/>
                    <a:pt x="430" y="1"/>
                    <a:pt x="407" y="1"/>
                  </a:cubicBezTo>
                  <a:close/>
                </a:path>
              </a:pathLst>
            </a:custGeom>
            <a:solidFill>
              <a:srgbClr val="E88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172677"/>
            <a:ext cx="6736200" cy="572700"/>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GB" sz="2400" b="1" dirty="0">
                <a:effectLst/>
                <a:latin typeface="Times New Roman" panose="02020603050405020304" pitchFamily="18" charset="0"/>
                <a:ea typeface="Calibri" panose="020F0502020204030204" pitchFamily="34" charset="0"/>
                <a:cs typeface="Arial" panose="020B0604020202020204" pitchFamily="34" charset="0"/>
              </a:rPr>
              <a:t>Problem Statement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58" name="Google Shape;558;p56"/>
          <p:cNvSpPr txBox="1">
            <a:spLocks noGrp="1"/>
          </p:cNvSpPr>
          <p:nvPr>
            <p:ph type="body" idx="1"/>
          </p:nvPr>
        </p:nvSpPr>
        <p:spPr>
          <a:xfrm>
            <a:off x="1369695" y="745490"/>
            <a:ext cx="7562215" cy="4599940"/>
          </a:xfrm>
          <a:prstGeom prst="rect">
            <a:avLst/>
          </a:prstGeom>
        </p:spPr>
        <p:txBody>
          <a:bodyPr spcFirstLastPara="1" wrap="square" lIns="91425" tIns="91425" rIns="91425" bIns="91425" anchor="t" anchorCtr="0">
            <a:noAutofit/>
          </a:bodyPr>
          <a:lstStyle/>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Current breast cancer detection methods often rely on a manual examination of mammograms or histology slides, which can be time-consuming and subject to human error.</a:t>
            </a:r>
          </a:p>
          <a:p>
            <a:pPr marL="152400" indent="0">
              <a:buNone/>
            </a:pP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The problems we pursue to solve in our project are:-  </a:t>
            </a:r>
          </a:p>
          <a:p>
            <a:pPr marL="152400" indent="0">
              <a:buFont typeface="Wingdings" panose="05000000000000000000" pitchFamily="2" charset="2"/>
              <a:buNone/>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need to find and apply a proactive method for breast cancer detection.</a:t>
            </a: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Creating a robust system that could help doctors in making more accurate and timely diagnoses.</a:t>
            </a:r>
          </a:p>
          <a:p>
            <a:pPr marL="152400" indent="0">
              <a:buNone/>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Automating the detection process. As we intend to reduce the overload medical experts and enhance the efficiency of diagnosis.</a:t>
            </a:r>
            <a:endParaRPr lang="en-US" sz="1800" dirty="0">
              <a:effectLst/>
              <a:latin typeface="Times New Roman" panose="02020603050405020304" pitchFamily="18" charset="0"/>
              <a:cs typeface="Times New Roman" panose="02020603050405020304" pitchFamily="18" charset="0"/>
            </a:endParaRP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930664" y="4453446"/>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pic>
        <p:nvPicPr>
          <p:cNvPr id="4" name="Picture 3">
            <a:extLst>
              <a:ext uri="{FF2B5EF4-FFF2-40B4-BE49-F238E27FC236}">
                <a16:creationId xmlns:a16="http://schemas.microsoft.com/office/drawing/2014/main" id="{313C9B49-D64B-36A2-84E2-B6BAD42FB1FF}"/>
              </a:ext>
            </a:extLst>
          </p:cNvPr>
          <p:cNvPicPr>
            <a:picLocks noChangeAspect="1"/>
          </p:cNvPicPr>
          <p:nvPr/>
        </p:nvPicPr>
        <p:blipFill>
          <a:blip r:embed="rId3"/>
          <a:stretch>
            <a:fillRect/>
          </a:stretch>
        </p:blipFill>
        <p:spPr>
          <a:xfrm>
            <a:off x="1505575" y="1190246"/>
            <a:ext cx="6132849" cy="1804444"/>
          </a:xfrm>
          <a:prstGeom prst="rect">
            <a:avLst/>
          </a:prstGeom>
        </p:spPr>
      </p:pic>
    </p:spTree>
    <p:extLst>
      <p:ext uri="{BB962C8B-B14F-4D97-AF65-F5344CB8AC3E}">
        <p14:creationId xmlns:p14="http://schemas.microsoft.com/office/powerpoint/2010/main" val="21185709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6"/>
          <p:cNvSpPr txBox="1">
            <a:spLocks noGrp="1"/>
          </p:cNvSpPr>
          <p:nvPr>
            <p:ph type="title"/>
          </p:nvPr>
        </p:nvSpPr>
        <p:spPr>
          <a:xfrm>
            <a:off x="1203900" y="118889"/>
            <a:ext cx="6736200" cy="572700"/>
          </a:xfrm>
          <a:prstGeom prst="rect">
            <a:avLst/>
          </a:prstGeom>
        </p:spPr>
        <p:txBody>
          <a:bodyPr spcFirstLastPara="1" wrap="square" lIns="91425" tIns="91425" rIns="91425" bIns="91425" anchor="t" anchorCtr="0">
            <a:noAutofit/>
          </a:bodyPr>
          <a:lstStyle/>
          <a:p>
            <a:pPr>
              <a:lnSpc>
                <a:spcPct val="107000"/>
              </a:lnSpc>
              <a:spcAft>
                <a:spcPts val="800"/>
              </a:spcAft>
            </a:pPr>
            <a:r>
              <a:rPr lang="en-US" sz="2800" b="1" dirty="0">
                <a:latin typeface="Times New Roman" panose="02020603050405020304" pitchFamily="18" charset="0"/>
                <a:ea typeface="Calibri" panose="020F0502020204030204" pitchFamily="34" charset="0"/>
                <a:cs typeface="Arial" panose="020B0604020202020204" pitchFamily="34" charset="0"/>
              </a:rPr>
              <a:t>What we will do?</a:t>
            </a:r>
          </a:p>
        </p:txBody>
      </p:sp>
      <p:sp>
        <p:nvSpPr>
          <p:cNvPr id="558" name="Google Shape;558;p56"/>
          <p:cNvSpPr txBox="1">
            <a:spLocks noGrp="1"/>
          </p:cNvSpPr>
          <p:nvPr>
            <p:ph type="body" idx="1"/>
          </p:nvPr>
        </p:nvSpPr>
        <p:spPr>
          <a:xfrm>
            <a:off x="1462405" y="118110"/>
            <a:ext cx="7035800" cy="4826000"/>
          </a:xfrm>
          <a:prstGeom prst="rect">
            <a:avLst/>
          </a:prstGeom>
        </p:spPr>
        <p:txBody>
          <a:bodyPr spcFirstLastPara="1" wrap="square" lIns="91425" tIns="91425" rIns="91425" bIns="91425" anchor="t" anchorCtr="0">
            <a:noAutofit/>
          </a:bodyPr>
          <a:lstStyle/>
          <a:p>
            <a:pPr marL="342900" indent="-342900">
              <a:lnSpc>
                <a:spcPct val="107000"/>
              </a:lnSpc>
              <a:spcAft>
                <a:spcPts val="800"/>
              </a:spcAf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07000"/>
              </a:lnSpc>
              <a:spcAft>
                <a:spcPts val="800"/>
              </a:spcAft>
              <a:buFont typeface="Wingdings" panose="05000000000000000000" pitchFamily="2" charset="2"/>
              <a:buChar char="Ø"/>
            </a:pPr>
            <a:endParaRPr lang="en-US"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10000"/>
              </a:lnSpc>
              <a:spcAft>
                <a:spcPts val="800"/>
              </a:spcAft>
              <a:buFont typeface="Wingdings" panose="05000000000000000000" charset="0"/>
              <a:buChar char="Ø"/>
            </a:pPr>
            <a:r>
              <a:rPr lang="en-US" sz="2000" dirty="0">
                <a:latin typeface="Times New Roman" panose="02020603050405020304" pitchFamily="18" charset="0"/>
                <a:ea typeface="Calibri" panose="020F0502020204030204" pitchFamily="34" charset="0"/>
                <a:cs typeface="Arial" panose="020B0604020202020204" pitchFamily="34" charset="0"/>
              </a:rPr>
              <a:t>Our purpose is to develop two deep learning models using </a:t>
            </a:r>
            <a:r>
              <a:rPr lang="en-US" sz="2000" b="1" dirty="0">
                <a:latin typeface="Times New Roman" panose="02020603050405020304" pitchFamily="18" charset="0"/>
                <a:ea typeface="Calibri" panose="020F0502020204030204" pitchFamily="34" charset="0"/>
                <a:cs typeface="Arial" panose="020B0604020202020204" pitchFamily="34" charset="0"/>
              </a:rPr>
              <a:t>Convolutional Neural Network</a:t>
            </a:r>
            <a:r>
              <a:rPr lang="en-US" sz="2000" dirty="0">
                <a:latin typeface="Times New Roman" panose="02020603050405020304" pitchFamily="18" charset="0"/>
                <a:ea typeface="Calibri" panose="020F0502020204030204" pitchFamily="34" charset="0"/>
                <a:cs typeface="Arial" panose="020B0604020202020204" pitchFamily="34" charset="0"/>
              </a:rPr>
              <a:t> (</a:t>
            </a:r>
            <a:r>
              <a:rPr lang="en-US" sz="2000" b="1" dirty="0">
                <a:latin typeface="Times New Roman" panose="02020603050405020304" pitchFamily="18" charset="0"/>
                <a:ea typeface="Calibri" panose="020F0502020204030204" pitchFamily="34" charset="0"/>
                <a:cs typeface="Arial" panose="020B0604020202020204" pitchFamily="34" charset="0"/>
              </a:rPr>
              <a:t>CNN</a:t>
            </a:r>
            <a:r>
              <a:rPr lang="en-US" sz="2000" dirty="0">
                <a:latin typeface="Times New Roman" panose="02020603050405020304" pitchFamily="18" charset="0"/>
                <a:ea typeface="Calibri" panose="020F0502020204030204" pitchFamily="34" charset="0"/>
                <a:cs typeface="Arial" panose="020B0604020202020204" pitchFamily="34" charset="0"/>
              </a:rPr>
              <a:t>) with a high accuracy.</a:t>
            </a:r>
          </a:p>
          <a:p>
            <a:pPr marL="0" indent="0">
              <a:lnSpc>
                <a:spcPct val="100000"/>
              </a:lnSpc>
              <a:spcAft>
                <a:spcPts val="800"/>
              </a:spcAft>
              <a:buFont typeface="Wingdings" panose="05000000000000000000" pitchFamily="2" charset="2"/>
              <a:buNone/>
            </a:pPr>
            <a:endParaRPr lang="en-US" sz="2000"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70000"/>
              </a:lnSpc>
              <a:spcAft>
                <a:spcPts val="800"/>
              </a:spcAft>
              <a:buFont typeface="Wingdings" panose="05000000000000000000" pitchFamily="2" charset="2"/>
              <a:buNone/>
            </a:pPr>
            <a:r>
              <a:rPr lang="en-US" sz="2000" dirty="0">
                <a:latin typeface="Times New Roman" panose="02020603050405020304" pitchFamily="18" charset="0"/>
                <a:ea typeface="Calibri" panose="020F0502020204030204" pitchFamily="34" charset="0"/>
                <a:cs typeface="Arial" panose="020B0604020202020204" pitchFamily="34" charset="0"/>
              </a:rPr>
              <a:t>1-   The first model is for analyzing </a:t>
            </a:r>
            <a:r>
              <a:rPr lang="en-US" sz="2000" b="1" dirty="0">
                <a:latin typeface="Times New Roman" panose="02020603050405020304" pitchFamily="18" charset="0"/>
                <a:ea typeface="Calibri" panose="020F0502020204030204" pitchFamily="34" charset="0"/>
                <a:cs typeface="Arial" panose="020B0604020202020204" pitchFamily="34" charset="0"/>
              </a:rPr>
              <a:t>X-ray</a:t>
            </a:r>
            <a:r>
              <a:rPr lang="en-US" sz="2000" dirty="0">
                <a:latin typeface="Times New Roman" panose="02020603050405020304" pitchFamily="18" charset="0"/>
                <a:ea typeface="Calibri" panose="020F0502020204030204" pitchFamily="34" charset="0"/>
                <a:cs typeface="Arial" panose="020B0604020202020204" pitchFamily="34" charset="0"/>
              </a:rPr>
              <a:t> images.</a:t>
            </a:r>
          </a:p>
          <a:p>
            <a:pPr marL="0" indent="0">
              <a:lnSpc>
                <a:spcPct val="70000"/>
              </a:lnSpc>
              <a:spcAft>
                <a:spcPts val="800"/>
              </a:spcAft>
              <a:buNone/>
            </a:pPr>
            <a:endParaRPr lang="en-US" sz="2000" dirty="0">
              <a:latin typeface="Times New Roman" panose="02020603050405020304" pitchFamily="18" charset="0"/>
              <a:ea typeface="Calibri" panose="020F0502020204030204" pitchFamily="34" charset="0"/>
              <a:cs typeface="Arial" panose="020B0604020202020204" pitchFamily="34" charset="0"/>
            </a:endParaRPr>
          </a:p>
          <a:p>
            <a:pPr marL="0" indent="0">
              <a:lnSpc>
                <a:spcPct val="70000"/>
              </a:lnSpc>
              <a:spcAft>
                <a:spcPts val="800"/>
              </a:spcAft>
              <a:buNone/>
            </a:pPr>
            <a:r>
              <a:rPr lang="en-US" sz="2000" dirty="0">
                <a:latin typeface="Times New Roman" panose="02020603050405020304" pitchFamily="18" charset="0"/>
                <a:ea typeface="Calibri" panose="020F0502020204030204" pitchFamily="34" charset="0"/>
                <a:cs typeface="Arial" panose="020B0604020202020204" pitchFamily="34" charset="0"/>
              </a:rPr>
              <a:t>2-   And the second model is for analyzing </a:t>
            </a:r>
            <a:r>
              <a:rPr lang="en-US" sz="2000" b="1" dirty="0">
                <a:latin typeface="Times New Roman" panose="02020603050405020304" pitchFamily="18" charset="0"/>
                <a:ea typeface="Calibri" panose="020F0502020204030204" pitchFamily="34" charset="0"/>
                <a:cs typeface="Arial" panose="020B0604020202020204" pitchFamily="34" charset="0"/>
              </a:rPr>
              <a:t>histology</a:t>
            </a:r>
            <a:r>
              <a:rPr lang="en-US" sz="2000" dirty="0">
                <a:latin typeface="Times New Roman" panose="02020603050405020304" pitchFamily="18" charset="0"/>
                <a:ea typeface="Calibri" panose="020F0502020204030204" pitchFamily="34" charset="0"/>
                <a:cs typeface="Arial" panose="020B0604020202020204" pitchFamily="34" charset="0"/>
              </a:rPr>
              <a:t> images.</a:t>
            </a:r>
          </a:p>
          <a:p>
            <a:pPr marL="0" indent="0">
              <a:lnSpc>
                <a:spcPct val="70000"/>
              </a:lnSpc>
              <a:spcAft>
                <a:spcPts val="800"/>
              </a:spcAft>
              <a:buNone/>
            </a:pPr>
            <a:endParaRPr lang="en-US" sz="2000" dirty="0">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90000"/>
              </a:lnSpc>
              <a:spcAft>
                <a:spcPts val="800"/>
              </a:spcAft>
            </a:pPr>
            <a:r>
              <a:rPr lang="en-US" sz="2000" dirty="0">
                <a:latin typeface="Times New Roman" panose="02020603050405020304" pitchFamily="18" charset="0"/>
                <a:ea typeface="Calibri" panose="020F0502020204030204" pitchFamily="34" charset="0"/>
                <a:cs typeface="Arial" panose="020B0604020202020204" pitchFamily="34" charset="0"/>
              </a:rPr>
              <a:t>    These two models enabling a more thorough analysis that  </a:t>
            </a:r>
          </a:p>
          <a:p>
            <a:pPr marL="0" indent="0">
              <a:lnSpc>
                <a:spcPct val="90000"/>
              </a:lnSpc>
              <a:spcAft>
                <a:spcPts val="800"/>
              </a:spcAft>
              <a:buNone/>
            </a:pPr>
            <a:r>
              <a:rPr lang="en-US" sz="2000" dirty="0">
                <a:latin typeface="Times New Roman" panose="02020603050405020304" pitchFamily="18" charset="0"/>
                <a:ea typeface="Calibri" panose="020F0502020204030204" pitchFamily="34" charset="0"/>
                <a:cs typeface="Arial" panose="020B0604020202020204" pitchFamily="34" charset="0"/>
              </a:rPr>
              <a:t>          leads to a better results. </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0000"/>
              </a:lnSpc>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3-   The final step, which is incorporating our models into a mobile</a:t>
            </a:r>
          </a:p>
          <a:p>
            <a:pPr marL="0" indent="0" algn="l" rtl="0">
              <a:lnSpc>
                <a:spcPct val="100000"/>
              </a:lnSpc>
              <a:spcAft>
                <a:spcPts val="800"/>
              </a:spcAft>
              <a:buNone/>
            </a:pPr>
            <a:r>
              <a:rPr lang="en-US" sz="2000" dirty="0">
                <a:effectLst/>
                <a:latin typeface="Calibri" panose="020F0502020204030204" pitchFamily="34" charset="0"/>
                <a:ea typeface="Calibri" panose="020F0502020204030204" pitchFamily="34" charset="0"/>
                <a:cs typeface="Arial" panose="020B0604020202020204" pitchFamily="34" charset="0"/>
              </a:rPr>
              <a:t>      application.</a:t>
            </a:r>
          </a:p>
        </p:txBody>
      </p:sp>
      <p:sp>
        <p:nvSpPr>
          <p:cNvPr id="559" name="Google Shape;559;p56"/>
          <p:cNvSpPr/>
          <p:nvPr/>
        </p:nvSpPr>
        <p:spPr>
          <a:xfrm rot="3547717">
            <a:off x="405837" y="3438323"/>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0" name="Google Shape;560;p56"/>
          <p:cNvGrpSpPr/>
          <p:nvPr/>
        </p:nvGrpSpPr>
        <p:grpSpPr>
          <a:xfrm>
            <a:off x="452200" y="3376325"/>
            <a:ext cx="880050" cy="694675"/>
            <a:chOff x="2534725" y="4434075"/>
            <a:chExt cx="880050" cy="694675"/>
          </a:xfrm>
        </p:grpSpPr>
        <p:sp>
          <p:nvSpPr>
            <p:cNvPr id="561" name="Google Shape;561;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2" name="Google Shape;562;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563;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64" name="Google Shape;564;p56"/>
          <p:cNvSpPr/>
          <p:nvPr/>
        </p:nvSpPr>
        <p:spPr>
          <a:xfrm rot="3547717">
            <a:off x="-242563" y="3736248"/>
            <a:ext cx="880003" cy="694683"/>
          </a:xfrm>
          <a:custGeom>
            <a:avLst/>
            <a:gdLst/>
            <a:ahLst/>
            <a:cxnLst/>
            <a:rect l="l" t="t" r="r" b="b"/>
            <a:pathLst>
              <a:path w="35201" h="27788" extrusionOk="0">
                <a:moveTo>
                  <a:pt x="26349" y="1"/>
                </a:moveTo>
                <a:cubicBezTo>
                  <a:pt x="24832" y="1"/>
                  <a:pt x="23316" y="393"/>
                  <a:pt x="21958" y="1178"/>
                </a:cubicBezTo>
                <a:lnTo>
                  <a:pt x="4414" y="11307"/>
                </a:lnTo>
                <a:cubicBezTo>
                  <a:pt x="1669" y="12892"/>
                  <a:pt x="0" y="15843"/>
                  <a:pt x="56" y="19012"/>
                </a:cubicBezTo>
                <a:lnTo>
                  <a:pt x="61" y="19226"/>
                </a:lnTo>
                <a:cubicBezTo>
                  <a:pt x="115" y="22284"/>
                  <a:pt x="1768" y="25090"/>
                  <a:pt x="4417" y="26620"/>
                </a:cubicBezTo>
                <a:cubicBezTo>
                  <a:pt x="5766" y="27398"/>
                  <a:pt x="7271" y="27787"/>
                  <a:pt x="8776" y="27787"/>
                </a:cubicBezTo>
                <a:cubicBezTo>
                  <a:pt x="10281" y="27787"/>
                  <a:pt x="11785" y="27398"/>
                  <a:pt x="13134" y="26620"/>
                </a:cubicBezTo>
                <a:lnTo>
                  <a:pt x="30796" y="16423"/>
                </a:lnTo>
                <a:cubicBezTo>
                  <a:pt x="33525" y="14847"/>
                  <a:pt x="35200" y="11932"/>
                  <a:pt x="35188" y="8781"/>
                </a:cubicBezTo>
                <a:cubicBezTo>
                  <a:pt x="35175" y="5626"/>
                  <a:pt x="33472" y="2720"/>
                  <a:pt x="30726" y="1169"/>
                </a:cubicBezTo>
                <a:lnTo>
                  <a:pt x="30669" y="1137"/>
                </a:lnTo>
                <a:cubicBezTo>
                  <a:pt x="29328" y="379"/>
                  <a:pt x="27838" y="1"/>
                  <a:pt x="26349" y="1"/>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5" name="Google Shape;565;p56"/>
          <p:cNvGrpSpPr/>
          <p:nvPr/>
        </p:nvGrpSpPr>
        <p:grpSpPr>
          <a:xfrm>
            <a:off x="-196200" y="3674250"/>
            <a:ext cx="880050" cy="694675"/>
            <a:chOff x="2534725" y="4434075"/>
            <a:chExt cx="880050" cy="694675"/>
          </a:xfrm>
        </p:grpSpPr>
        <p:sp>
          <p:nvSpPr>
            <p:cNvPr id="566" name="Google Shape;566;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rgbClr val="ABFF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567;p56"/>
            <p:cNvSpPr/>
            <p:nvPr/>
          </p:nvSpPr>
          <p:spPr>
            <a:xfrm>
              <a:off x="2534725" y="4434075"/>
              <a:ext cx="880050" cy="694675"/>
            </a:xfrm>
            <a:custGeom>
              <a:avLst/>
              <a:gdLst/>
              <a:ahLst/>
              <a:cxnLst/>
              <a:rect l="l" t="t" r="r" b="b"/>
              <a:pathLst>
                <a:path w="35202" h="27787" extrusionOk="0">
                  <a:moveTo>
                    <a:pt x="8852" y="0"/>
                  </a:moveTo>
                  <a:cubicBezTo>
                    <a:pt x="7362" y="0"/>
                    <a:pt x="5873" y="379"/>
                    <a:pt x="4532" y="1136"/>
                  </a:cubicBezTo>
                  <a:lnTo>
                    <a:pt x="4477" y="1168"/>
                  </a:lnTo>
                  <a:cubicBezTo>
                    <a:pt x="1729" y="2720"/>
                    <a:pt x="25" y="5626"/>
                    <a:pt x="13" y="8781"/>
                  </a:cubicBezTo>
                  <a:cubicBezTo>
                    <a:pt x="1" y="11931"/>
                    <a:pt x="1676" y="14846"/>
                    <a:pt x="4404" y="16422"/>
                  </a:cubicBezTo>
                  <a:lnTo>
                    <a:pt x="22067" y="26619"/>
                  </a:lnTo>
                  <a:cubicBezTo>
                    <a:pt x="23415" y="27397"/>
                    <a:pt x="24920" y="27786"/>
                    <a:pt x="26425" y="27786"/>
                  </a:cubicBezTo>
                  <a:cubicBezTo>
                    <a:pt x="27930" y="27786"/>
                    <a:pt x="29435" y="27397"/>
                    <a:pt x="30783" y="26619"/>
                  </a:cubicBezTo>
                  <a:cubicBezTo>
                    <a:pt x="33432" y="25090"/>
                    <a:pt x="35086" y="22284"/>
                    <a:pt x="35140" y="19225"/>
                  </a:cubicBezTo>
                  <a:lnTo>
                    <a:pt x="35144" y="19011"/>
                  </a:lnTo>
                  <a:cubicBezTo>
                    <a:pt x="35201" y="15841"/>
                    <a:pt x="33532" y="12891"/>
                    <a:pt x="30788" y="11306"/>
                  </a:cubicBezTo>
                  <a:lnTo>
                    <a:pt x="13243" y="1177"/>
                  </a:lnTo>
                  <a:cubicBezTo>
                    <a:pt x="11885" y="393"/>
                    <a:pt x="10369" y="0"/>
                    <a:pt x="8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8" name="Google Shape;568;p56"/>
            <p:cNvSpPr/>
            <p:nvPr/>
          </p:nvSpPr>
          <p:spPr>
            <a:xfrm>
              <a:off x="2818500" y="4603125"/>
              <a:ext cx="596050" cy="525625"/>
            </a:xfrm>
            <a:custGeom>
              <a:avLst/>
              <a:gdLst/>
              <a:ahLst/>
              <a:cxnLst/>
              <a:rect l="l" t="t" r="r" b="b"/>
              <a:pathLst>
                <a:path w="23842" h="21025" extrusionOk="0">
                  <a:moveTo>
                    <a:pt x="9033" y="0"/>
                  </a:moveTo>
                  <a:cubicBezTo>
                    <a:pt x="7544" y="0"/>
                    <a:pt x="6054" y="379"/>
                    <a:pt x="4713" y="1137"/>
                  </a:cubicBezTo>
                  <a:lnTo>
                    <a:pt x="4657" y="1168"/>
                  </a:lnTo>
                  <a:cubicBezTo>
                    <a:pt x="2103" y="2610"/>
                    <a:pt x="437" y="5233"/>
                    <a:pt x="218" y="8158"/>
                  </a:cubicBezTo>
                  <a:cubicBezTo>
                    <a:pt x="1" y="11083"/>
                    <a:pt x="1257" y="13925"/>
                    <a:pt x="3569" y="15730"/>
                  </a:cubicBezTo>
                  <a:lnTo>
                    <a:pt x="10716" y="19857"/>
                  </a:lnTo>
                  <a:cubicBezTo>
                    <a:pt x="12064" y="20635"/>
                    <a:pt x="13569" y="21024"/>
                    <a:pt x="15075" y="21024"/>
                  </a:cubicBezTo>
                  <a:cubicBezTo>
                    <a:pt x="16554" y="21024"/>
                    <a:pt x="18033" y="20648"/>
                    <a:pt x="19365" y="19896"/>
                  </a:cubicBezTo>
                  <a:cubicBezTo>
                    <a:pt x="22051" y="18376"/>
                    <a:pt x="23734" y="15549"/>
                    <a:pt x="23789" y="12463"/>
                  </a:cubicBezTo>
                  <a:lnTo>
                    <a:pt x="23793" y="12249"/>
                  </a:lnTo>
                  <a:cubicBezTo>
                    <a:pt x="23841" y="9515"/>
                    <a:pt x="22604" y="6919"/>
                    <a:pt x="20452" y="5234"/>
                  </a:cubicBezTo>
                  <a:lnTo>
                    <a:pt x="13424" y="1177"/>
                  </a:lnTo>
                  <a:cubicBezTo>
                    <a:pt x="12066" y="393"/>
                    <a:pt x="10550" y="0"/>
                    <a:pt x="90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9" name="Google Shape;569;p56"/>
          <p:cNvGrpSpPr/>
          <p:nvPr/>
        </p:nvGrpSpPr>
        <p:grpSpPr>
          <a:xfrm>
            <a:off x="7930664" y="4453446"/>
            <a:ext cx="1258084" cy="706741"/>
            <a:chOff x="7176636" y="3477400"/>
            <a:chExt cx="1258084" cy="706741"/>
          </a:xfrm>
        </p:grpSpPr>
        <p:sp>
          <p:nvSpPr>
            <p:cNvPr id="570" name="Google Shape;570;p56"/>
            <p:cNvSpPr/>
            <p:nvPr/>
          </p:nvSpPr>
          <p:spPr>
            <a:xfrm>
              <a:off x="7176636" y="3813771"/>
              <a:ext cx="1258084" cy="370371"/>
            </a:xfrm>
            <a:custGeom>
              <a:avLst/>
              <a:gdLst/>
              <a:ahLst/>
              <a:cxnLst/>
              <a:rect l="l" t="t" r="r" b="b"/>
              <a:pathLst>
                <a:path w="68823" h="20261" extrusionOk="0">
                  <a:moveTo>
                    <a:pt x="6718" y="16227"/>
                  </a:moveTo>
                  <a:lnTo>
                    <a:pt x="8626" y="17027"/>
                  </a:lnTo>
                  <a:cubicBezTo>
                    <a:pt x="14550" y="19507"/>
                    <a:pt x="24126" y="20260"/>
                    <a:pt x="30210" y="18937"/>
                  </a:cubicBezTo>
                  <a:lnTo>
                    <a:pt x="61991" y="12026"/>
                  </a:lnTo>
                  <a:cubicBezTo>
                    <a:pt x="67004" y="10937"/>
                    <a:pt x="68823" y="8074"/>
                    <a:pt x="65953" y="5455"/>
                  </a:cubicBezTo>
                  <a:lnTo>
                    <a:pt x="65035" y="4620"/>
                  </a:lnTo>
                  <a:cubicBezTo>
                    <a:pt x="61836" y="1702"/>
                    <a:pt x="54118" y="0"/>
                    <a:pt x="47971" y="1113"/>
                  </a:cubicBezTo>
                  <a:lnTo>
                    <a:pt x="8274" y="8301"/>
                  </a:lnTo>
                  <a:cubicBezTo>
                    <a:pt x="525" y="9701"/>
                    <a:pt x="0" y="13413"/>
                    <a:pt x="6718" y="16227"/>
                  </a:cubicBezTo>
                  <a:close/>
                </a:path>
              </a:pathLst>
            </a:custGeom>
            <a:solidFill>
              <a:schemeClr val="accent1">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571;p56"/>
            <p:cNvSpPr/>
            <p:nvPr/>
          </p:nvSpPr>
          <p:spPr>
            <a:xfrm>
              <a:off x="7290795" y="3477400"/>
              <a:ext cx="1132556" cy="644041"/>
            </a:xfrm>
            <a:custGeom>
              <a:avLst/>
              <a:gdLst/>
              <a:ahLst/>
              <a:cxnLst/>
              <a:rect l="l" t="t" r="r" b="b"/>
              <a:pathLst>
                <a:path w="61956" h="35232" extrusionOk="0">
                  <a:moveTo>
                    <a:pt x="1362" y="23063"/>
                  </a:moveTo>
                  <a:lnTo>
                    <a:pt x="1775" y="24961"/>
                  </a:lnTo>
                  <a:cubicBezTo>
                    <a:pt x="3137" y="31221"/>
                    <a:pt x="9375" y="35231"/>
                    <a:pt x="15635" y="33868"/>
                  </a:cubicBezTo>
                  <a:lnTo>
                    <a:pt x="51686" y="26029"/>
                  </a:lnTo>
                  <a:cubicBezTo>
                    <a:pt x="57947" y="24668"/>
                    <a:pt x="61956" y="18430"/>
                    <a:pt x="60594" y="12168"/>
                  </a:cubicBezTo>
                  <a:lnTo>
                    <a:pt x="60181" y="10271"/>
                  </a:lnTo>
                  <a:cubicBezTo>
                    <a:pt x="58820" y="4010"/>
                    <a:pt x="52582" y="0"/>
                    <a:pt x="46321" y="1362"/>
                  </a:cubicBezTo>
                  <a:lnTo>
                    <a:pt x="10272" y="9202"/>
                  </a:lnTo>
                  <a:cubicBezTo>
                    <a:pt x="4010" y="10565"/>
                    <a:pt x="1" y="16802"/>
                    <a:pt x="1362" y="2306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2" name="Google Shape;572;p56"/>
            <p:cNvSpPr/>
            <p:nvPr/>
          </p:nvSpPr>
          <p:spPr>
            <a:xfrm>
              <a:off x="7744102" y="3477419"/>
              <a:ext cx="679248" cy="556772"/>
            </a:xfrm>
            <a:custGeom>
              <a:avLst/>
              <a:gdLst/>
              <a:ahLst/>
              <a:cxnLst/>
              <a:rect l="l" t="t" r="r" b="b"/>
              <a:pathLst>
                <a:path w="37158" h="30458" extrusionOk="0">
                  <a:moveTo>
                    <a:pt x="21523" y="1361"/>
                  </a:moveTo>
                  <a:cubicBezTo>
                    <a:pt x="27785" y="0"/>
                    <a:pt x="34022" y="4009"/>
                    <a:pt x="35384" y="10271"/>
                  </a:cubicBezTo>
                  <a:lnTo>
                    <a:pt x="35797" y="12167"/>
                  </a:lnTo>
                  <a:cubicBezTo>
                    <a:pt x="37158" y="18429"/>
                    <a:pt x="33149" y="24667"/>
                    <a:pt x="26888" y="26027"/>
                  </a:cubicBezTo>
                  <a:lnTo>
                    <a:pt x="6517" y="30458"/>
                  </a:lnTo>
                  <a:cubicBezTo>
                    <a:pt x="12109" y="28625"/>
                    <a:pt x="15548" y="22780"/>
                    <a:pt x="14272" y="16912"/>
                  </a:cubicBezTo>
                  <a:lnTo>
                    <a:pt x="13859" y="15016"/>
                  </a:lnTo>
                  <a:cubicBezTo>
                    <a:pt x="12498" y="8754"/>
                    <a:pt x="6261" y="4745"/>
                    <a:pt x="0" y="61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107"/>
          <p:cNvSpPr txBox="1">
            <a:spLocks noGrp="1"/>
          </p:cNvSpPr>
          <p:nvPr>
            <p:ph type="title"/>
          </p:nvPr>
        </p:nvSpPr>
        <p:spPr>
          <a:xfrm>
            <a:off x="307429" y="0"/>
            <a:ext cx="7647851" cy="572700"/>
          </a:xfrm>
          <a:prstGeom prst="rect">
            <a:avLst/>
          </a:prstGeom>
        </p:spPr>
        <p:txBody>
          <a:bodyPr spcFirstLastPara="1" wrap="square" lIns="91425" tIns="91425" rIns="91425" bIns="91425" anchor="t" anchorCtr="0">
            <a:noAutofit/>
          </a:bodyPr>
          <a:lstStyle/>
          <a:p>
            <a:pPr marR="0" lvl="0" rtl="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Diagrams illustrating the overall workflow of the system</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p:cNvPicPr/>
          <p:nvPr/>
        </p:nvPicPr>
        <p:blipFill>
          <a:blip r:embed="rId3" cstate="print">
            <a:extLst>
              <a:ext uri="{28A0092B-C50C-407E-A947-70E740481C1C}">
                <a14:useLocalDpi xmlns:a14="http://schemas.microsoft.com/office/drawing/2010/main" val="0"/>
              </a:ext>
            </a:extLst>
          </a:blip>
          <a:stretch>
            <a:fillRect/>
          </a:stretch>
        </p:blipFill>
        <p:spPr>
          <a:xfrm>
            <a:off x="721895" y="323135"/>
            <a:ext cx="7233385" cy="4820365"/>
          </a:xfrm>
          <a:prstGeom prst="rect">
            <a:avLst/>
          </a:prstGeom>
        </p:spPr>
      </p:pic>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107"/>
          <p:cNvSpPr txBox="1">
            <a:spLocks noGrp="1"/>
          </p:cNvSpPr>
          <p:nvPr>
            <p:ph type="title"/>
          </p:nvPr>
        </p:nvSpPr>
        <p:spPr>
          <a:xfrm>
            <a:off x="307429" y="0"/>
            <a:ext cx="7647851" cy="572700"/>
          </a:xfrm>
          <a:prstGeom prst="rect">
            <a:avLst/>
          </a:prstGeom>
        </p:spPr>
        <p:txBody>
          <a:bodyPr spcFirstLastPara="1" wrap="square" lIns="91425" tIns="91425" rIns="91425" bIns="91425" anchor="t" anchorCtr="0">
            <a:noAutofit/>
          </a:bodyPr>
          <a:lstStyle/>
          <a:p>
            <a:pPr marR="0" lvl="0" rtl="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Diagrams illustrating the overall workflow of the system</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617961" y="572700"/>
            <a:ext cx="7026786" cy="4554990"/>
          </a:xfrm>
          <a:prstGeom prst="rect">
            <a:avLst/>
          </a:prstGeom>
        </p:spPr>
      </p:pic>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34"/>
        <p:cNvGrpSpPr/>
        <p:nvPr/>
      </p:nvGrpSpPr>
      <p:grpSpPr>
        <a:xfrm>
          <a:off x="0" y="0"/>
          <a:ext cx="0" cy="0"/>
          <a:chOff x="0" y="0"/>
          <a:chExt cx="0" cy="0"/>
        </a:xfrm>
      </p:grpSpPr>
      <p:sp>
        <p:nvSpPr>
          <p:cNvPr id="3135" name="Google Shape;3135;p107"/>
          <p:cNvSpPr txBox="1">
            <a:spLocks noGrp="1"/>
          </p:cNvSpPr>
          <p:nvPr>
            <p:ph type="title"/>
          </p:nvPr>
        </p:nvSpPr>
        <p:spPr>
          <a:xfrm>
            <a:off x="307429" y="0"/>
            <a:ext cx="7647851" cy="572700"/>
          </a:xfrm>
          <a:prstGeom prst="rect">
            <a:avLst/>
          </a:prstGeom>
        </p:spPr>
        <p:txBody>
          <a:bodyPr spcFirstLastPara="1" wrap="square" lIns="91425" tIns="91425" rIns="91425" bIns="91425" anchor="t" anchorCtr="0">
            <a:noAutofit/>
          </a:bodyPr>
          <a:lstStyle/>
          <a:p>
            <a:pPr marR="0" lvl="0" rtl="0">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Arial" panose="020B0604020202020204" pitchFamily="34" charset="0"/>
              </a:rPr>
              <a:t>Diagrams illustrating the overall workflow of the system</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3F3E23F7-8E68-443D-8B95-79B4F8960091}"/>
              </a:ext>
            </a:extLst>
          </p:cNvPr>
          <p:cNvPicPr>
            <a:picLocks noChangeAspect="1"/>
          </p:cNvPicPr>
          <p:nvPr/>
        </p:nvPicPr>
        <p:blipFill>
          <a:blip r:embed="rId3"/>
          <a:stretch>
            <a:fillRect/>
          </a:stretch>
        </p:blipFill>
        <p:spPr>
          <a:xfrm>
            <a:off x="556260" y="441960"/>
            <a:ext cx="6968490" cy="4577715"/>
          </a:xfrm>
          <a:prstGeom prst="rect">
            <a:avLst/>
          </a:prstGeom>
        </p:spPr>
      </p:pic>
    </p:spTree>
    <p:extLst>
      <p:ext uri="{BB962C8B-B14F-4D97-AF65-F5344CB8AC3E}">
        <p14:creationId xmlns:p14="http://schemas.microsoft.com/office/powerpoint/2010/main" val="705723155"/>
      </p:ext>
    </p:extLst>
  </p:cSld>
  <p:clrMapOvr>
    <a:masterClrMapping/>
  </p:clrMapOvr>
  <p:transition spd="slow">
    <p:cover/>
  </p:transition>
</p:sld>
</file>

<file path=ppt/theme/theme1.xml><?xml version="1.0" encoding="utf-8"?>
<a:theme xmlns:a="http://schemas.openxmlformats.org/drawingml/2006/main" name="Breast Cancer Case XL by Slidesgo">
  <a:themeElements>
    <a:clrScheme name="Simple Light">
      <a:dk1>
        <a:srgbClr val="000000"/>
      </a:dk1>
      <a:lt1>
        <a:srgbClr val="FFFFFF"/>
      </a:lt1>
      <a:dk2>
        <a:srgbClr val="595959"/>
      </a:dk2>
      <a:lt2>
        <a:srgbClr val="EEEEEE"/>
      </a:lt2>
      <a:accent1>
        <a:srgbClr val="32186B"/>
      </a:accent1>
      <a:accent2>
        <a:srgbClr val="3E2289"/>
      </a:accent2>
      <a:accent3>
        <a:srgbClr val="9290FF"/>
      </a:accent3>
      <a:accent4>
        <a:srgbClr val="F9CAE3"/>
      </a:accent4>
      <a:accent5>
        <a:srgbClr val="F9AFD7"/>
      </a:accent5>
      <a:accent6>
        <a:srgbClr val="FF8FA3"/>
      </a:accent6>
      <a:hlink>
        <a:srgbClr val="321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1705</Words>
  <Application>Microsoft Office PowerPoint</Application>
  <PresentationFormat>On-screen Show (16:9)</PresentationFormat>
  <Paragraphs>223</Paragraphs>
  <Slides>50</Slides>
  <Notes>50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50</vt:i4>
      </vt:variant>
    </vt:vector>
  </HeadingPairs>
  <TitlesOfParts>
    <vt:vector size="65" baseType="lpstr">
      <vt:lpstr>Calibri</vt:lpstr>
      <vt:lpstr>Poppins</vt:lpstr>
      <vt:lpstr>Lato</vt:lpstr>
      <vt:lpstr>Arial</vt:lpstr>
      <vt:lpstr>Times New Roman</vt:lpstr>
      <vt:lpstr>Roboto Condensed Light</vt:lpstr>
      <vt:lpstr>Wingdings</vt:lpstr>
      <vt:lpstr>Symbol</vt:lpstr>
      <vt:lpstr>Lato Black</vt:lpstr>
      <vt:lpstr>Lato Light</vt:lpstr>
      <vt:lpstr>Nasser-Bold</vt:lpstr>
      <vt:lpstr>Merriweather Black</vt:lpstr>
      <vt:lpstr>TimesNewRomanPS-BoldMT</vt:lpstr>
      <vt:lpstr>Anaheim</vt:lpstr>
      <vt:lpstr>Breast Cancer Case XL by Slidesgo</vt:lpstr>
      <vt:lpstr>Team</vt:lpstr>
      <vt:lpstr>Breast Cancer Detection</vt:lpstr>
      <vt:lpstr>Introduction</vt:lpstr>
      <vt:lpstr>Findings</vt:lpstr>
      <vt:lpstr>Problem Statement</vt:lpstr>
      <vt:lpstr>What we will do?</vt:lpstr>
      <vt:lpstr>Diagrams illustrating the overall workflow of the system</vt:lpstr>
      <vt:lpstr>Diagrams illustrating the overall workflow of the system</vt:lpstr>
      <vt:lpstr>Diagrams illustrating the overall workflow of the system</vt:lpstr>
      <vt:lpstr>Dataset</vt:lpstr>
      <vt:lpstr>Dataset</vt:lpstr>
      <vt:lpstr>Sample:</vt:lpstr>
      <vt:lpstr>Tools we used for building the Histology &amp; X-Ray models:</vt:lpstr>
      <vt:lpstr>X-ray model</vt:lpstr>
      <vt:lpstr>PowerPoint Presentation</vt:lpstr>
      <vt:lpstr>PowerPoint Presentation</vt:lpstr>
      <vt:lpstr>PowerPoint Presentation</vt:lpstr>
      <vt:lpstr>PowerPoint Presentation</vt:lpstr>
      <vt:lpstr>PowerPoint Presentation</vt:lpstr>
      <vt:lpstr>PowerPoint Presentation</vt:lpstr>
      <vt:lpstr>Dataset</vt:lpstr>
      <vt:lpstr>PowerPoint Presentation</vt:lpstr>
      <vt:lpstr>Sample:</vt:lpstr>
      <vt:lpstr>Histology Model</vt:lpstr>
      <vt:lpstr>PowerPoint Presentation</vt:lpstr>
      <vt:lpstr>PowerPoint Presentation</vt:lpstr>
      <vt:lpstr>PowerPoint Presentation</vt:lpstr>
      <vt:lpstr>PowerPoint Presentation</vt:lpstr>
      <vt:lpstr>PowerPoint Presentation</vt:lpstr>
      <vt:lpstr>Mobile Application</vt:lpstr>
      <vt:lpstr>Pictures of the application</vt:lpstr>
      <vt:lpstr>Pictures of the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Expanding the dataset</vt:lpstr>
      <vt:lpstr>02</vt:lpstr>
      <vt:lpstr>Adding features to the mobile app</vt:lpstr>
      <vt:lpstr>Implementing real-time feedback</vt:lpstr>
      <vt:lpstr>05</vt:lpstr>
      <vt:lpstr>Collaborating with healthcare providers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dc:title>
  <dc:creator>Mahmoud Elmasry</dc:creator>
  <cp:lastModifiedBy>YaSsEr NaBiL</cp:lastModifiedBy>
  <cp:revision>43</cp:revision>
  <dcterms:created xsi:type="dcterms:W3CDTF">2023-07-10T20:46:00Z</dcterms:created>
  <dcterms:modified xsi:type="dcterms:W3CDTF">2023-07-12T15:13:58Z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B859ECE8844548088930A9A2B6512A96</vt:lpwstr>
  </property>
  <property fmtid="{D5CDD505-2E9C-101B-9397-08002B2CF9AE}" pid="3" name="KSOProductBuildVer">
    <vt:lpwstr>1033-11.2.0.11537</vt:lpwstr>
  </property>
</Properties>
</file>